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28803600" cy="51206400"/>
  <p:notesSz cx="6797675" cy="9926638"/>
  <p:defaultTextStyle>
    <a:defPPr>
      <a:defRPr lang="ru-RU"/>
    </a:defPPr>
    <a:lvl1pPr marL="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1pPr>
    <a:lvl2pPr marL="2286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2pPr>
    <a:lvl3pPr marL="4572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3pPr>
    <a:lvl4pPr marL="6858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4pPr>
    <a:lvl5pPr marL="9144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5pPr>
    <a:lvl6pPr marL="11430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6pPr>
    <a:lvl7pPr marL="13716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7pPr>
    <a:lvl8pPr marL="16002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8pPr>
    <a:lvl9pPr marL="18288000" algn="l" defTabSz="4572000" rtl="0" eaLnBrk="1" latinLnBrk="0" hangingPunct="1">
      <a:defRPr sz="9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B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701" autoAdjust="0"/>
  </p:normalViewPr>
  <p:slideViewPr>
    <p:cSldViewPr>
      <p:cViewPr>
        <p:scale>
          <a:sx n="27" d="100"/>
          <a:sy n="27" d="100"/>
        </p:scale>
        <p:origin x="-2346" y="-78"/>
      </p:cViewPr>
      <p:guideLst>
        <p:guide orient="horz" pos="16128"/>
        <p:guide pos="9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6C78B-3305-4D20-BF47-005196619632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51088" y="744538"/>
            <a:ext cx="20955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A762A-8417-49E6-81E4-A363D48452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A762A-8417-49E6-81E4-A363D484520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44583706"/>
            <a:ext cx="28803600" cy="662269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28804" y="45198182"/>
            <a:ext cx="7085686" cy="532546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7431329" y="45129907"/>
            <a:ext cx="21372271" cy="532546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440930" y="30154880"/>
            <a:ext cx="20402550" cy="1365504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440930" y="45173610"/>
            <a:ext cx="21122640" cy="5120640"/>
          </a:xfrm>
        </p:spPr>
        <p:txBody>
          <a:bodyPr anchor="ctr">
            <a:normAutofit/>
          </a:bodyPr>
          <a:lstStyle>
            <a:lvl1pPr marL="0" indent="0" algn="l">
              <a:buNone/>
              <a:defRPr sz="13000">
                <a:solidFill>
                  <a:srgbClr val="FFFFFF"/>
                </a:solidFill>
              </a:defRPr>
            </a:lvl1pPr>
            <a:lvl2pPr marL="2286000" indent="0" algn="ctr">
              <a:buNone/>
            </a:lvl2pPr>
            <a:lvl3pPr marL="4572000" indent="0" algn="ctr">
              <a:buNone/>
            </a:lvl3pPr>
            <a:lvl4pPr marL="6858000" indent="0" algn="ctr">
              <a:buNone/>
            </a:lvl4pPr>
            <a:lvl5pPr marL="9144000" indent="0" algn="ctr">
              <a:buNone/>
            </a:lvl5pPr>
            <a:lvl6pPr marL="11430000" indent="0" algn="ctr">
              <a:buNone/>
            </a:lvl6pPr>
            <a:lvl7pPr marL="13716000" indent="0" algn="ctr">
              <a:buNone/>
            </a:lvl7pPr>
            <a:lvl8pPr marL="16002000" indent="0" algn="ctr">
              <a:buNone/>
            </a:lvl8pPr>
            <a:lvl9pPr marL="182880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240030" y="45312953"/>
            <a:ext cx="6480810" cy="5120640"/>
          </a:xfrm>
        </p:spPr>
        <p:txBody>
          <a:bodyPr>
            <a:noAutofit/>
          </a:bodyPr>
          <a:lstStyle>
            <a:lvl1pPr algn="ctr">
              <a:defRPr sz="10000">
                <a:solidFill>
                  <a:srgbClr val="FFFFFF"/>
                </a:solidFill>
              </a:defRPr>
            </a:lvl1pPr>
          </a:lstStyle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6568988" y="1766154"/>
            <a:ext cx="18482310" cy="272626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25203150" y="1706880"/>
            <a:ext cx="2640330" cy="284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0642580" y="4551684"/>
            <a:ext cx="6480810" cy="4119033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0180" y="4551680"/>
            <a:ext cx="17522190" cy="4119034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0642580" y="46654739"/>
            <a:ext cx="6960870" cy="2726267"/>
          </a:xfrm>
        </p:spPr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40185" y="46653283"/>
            <a:ext cx="17556471" cy="272626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19203402" y="0"/>
            <a:ext cx="1008126" cy="512064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bIns="22860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9347420" y="4551680"/>
            <a:ext cx="720090" cy="4665472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bIns="22860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9347420" y="0"/>
            <a:ext cx="720090" cy="398272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bIns="22860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17716105" y="1606311"/>
            <a:ext cx="3982720" cy="770099"/>
          </a:xfrm>
        </p:spPr>
        <p:txBody>
          <a:bodyPr/>
          <a:lstStyle/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841" y="1706880"/>
            <a:ext cx="25683210" cy="739648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929841" y="11948160"/>
            <a:ext cx="25683210" cy="3356864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20542" y="20482564"/>
            <a:ext cx="22437806" cy="12493413"/>
          </a:xfrm>
        </p:spPr>
        <p:txBody>
          <a:bodyPr anchor="t"/>
          <a:lstStyle>
            <a:lvl1pPr marL="0" indent="0">
              <a:buNone/>
              <a:defRPr sz="14000">
                <a:solidFill>
                  <a:schemeClr val="tx2"/>
                </a:solidFill>
              </a:defRPr>
            </a:lvl1pPr>
            <a:lvl2pPr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1379200"/>
            <a:ext cx="28803600" cy="85344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1948160"/>
            <a:ext cx="4080510" cy="73964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4320540" y="11948160"/>
            <a:ext cx="24483060" cy="73964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0540" y="11948160"/>
            <a:ext cx="24003000" cy="7396480"/>
          </a:xfrm>
        </p:spPr>
        <p:txBody>
          <a:bodyPr/>
          <a:lstStyle>
            <a:lvl1pPr algn="l">
              <a:buNone/>
              <a:defRPr sz="220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3086080"/>
            <a:ext cx="4080510" cy="5239181"/>
          </a:xfrm>
        </p:spPr>
        <p:txBody>
          <a:bodyPr>
            <a:noAutofit/>
          </a:bodyPr>
          <a:lstStyle>
            <a:lvl1pPr>
              <a:defRPr sz="12000">
                <a:solidFill>
                  <a:srgbClr val="FFFFFF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920240" y="11868767"/>
            <a:ext cx="12241530" cy="34137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5261438" y="11868767"/>
            <a:ext cx="12241530" cy="34137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10" y="2038773"/>
            <a:ext cx="25683210" cy="649562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1920240" y="18206720"/>
            <a:ext cx="12241530" cy="2674112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15121890" y="18206720"/>
            <a:ext cx="12241530" cy="2674112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1920240" y="13086080"/>
            <a:ext cx="12241530" cy="4779264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0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15121890" y="13086080"/>
            <a:ext cx="12241530" cy="4779264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0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46654720"/>
            <a:ext cx="1680210" cy="284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240" y="2038773"/>
            <a:ext cx="25443180" cy="6495627"/>
          </a:xfrm>
        </p:spPr>
        <p:txBody>
          <a:bodyPr anchor="ctr"/>
          <a:lstStyle>
            <a:lvl1pPr algn="l">
              <a:buNone/>
              <a:defRPr sz="22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20240" y="13086080"/>
            <a:ext cx="5040630" cy="3243072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85800" tIns="914400" rIns="685800" bIns="457200"/>
          <a:lstStyle>
            <a:lvl1pPr marL="0" indent="0">
              <a:spcAft>
                <a:spcPts val="5000"/>
              </a:spcAft>
              <a:buNone/>
              <a:defRPr sz="9000"/>
            </a:lvl1pPr>
            <a:lvl2pPr>
              <a:buNone/>
              <a:defRPr sz="6000"/>
            </a:lvl2pPr>
            <a:lvl3pPr>
              <a:buNone/>
              <a:defRPr sz="5000"/>
            </a:lvl3pPr>
            <a:lvl4pPr>
              <a:buNone/>
              <a:defRPr sz="4500"/>
            </a:lvl4pPr>
            <a:lvl5pPr>
              <a:buNone/>
              <a:defRPr sz="4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7440930" y="13086080"/>
            <a:ext cx="20162520" cy="3299968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630" y="40965120"/>
            <a:ext cx="23042880" cy="5120640"/>
          </a:xfrm>
        </p:spPr>
        <p:txBody>
          <a:bodyPr/>
          <a:lstStyle>
            <a:lvl1pPr marL="0" indent="0">
              <a:buFontTx/>
              <a:buNone/>
              <a:defRPr sz="8500"/>
            </a:lvl1pPr>
            <a:lvl2pPr>
              <a:buFontTx/>
              <a:buNone/>
              <a:defRPr sz="6000"/>
            </a:lvl2pPr>
            <a:lvl3pPr>
              <a:buFontTx/>
              <a:buNone/>
              <a:defRPr sz="5000"/>
            </a:lvl3pPr>
            <a:lvl4pPr>
              <a:buFontTx/>
              <a:buNone/>
              <a:defRPr sz="4500"/>
            </a:lvl4pPr>
            <a:lvl5pPr>
              <a:buFontTx/>
              <a:buNone/>
              <a:defRPr sz="4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28804" y="34137600"/>
            <a:ext cx="28803600" cy="662269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28804" y="34820352"/>
            <a:ext cx="4608576" cy="5325466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867808" y="34752077"/>
            <a:ext cx="23935792" cy="532546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630" y="34706560"/>
            <a:ext cx="23042880" cy="5120640"/>
          </a:xfrm>
        </p:spPr>
        <p:txBody>
          <a:bodyPr anchor="ctr"/>
          <a:lstStyle>
            <a:lvl1pPr algn="l">
              <a:buNone/>
              <a:defRPr sz="140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4560570" y="0"/>
            <a:ext cx="316840" cy="5127467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19682460" y="46654724"/>
            <a:ext cx="8401050" cy="2726267"/>
          </a:xfrm>
        </p:spPr>
        <p:txBody>
          <a:bodyPr rtlCol="0"/>
          <a:lstStyle/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34848792"/>
            <a:ext cx="4560570" cy="4954716"/>
          </a:xfrm>
        </p:spPr>
        <p:txBody>
          <a:bodyPr rtlCol="0"/>
          <a:lstStyle>
            <a:lvl1pPr>
              <a:defRPr sz="14000"/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5040630" y="46653275"/>
            <a:ext cx="14401800" cy="2726267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15814" y="0"/>
            <a:ext cx="23887786" cy="3411484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60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920240" y="1706880"/>
            <a:ext cx="25683210" cy="7396480"/>
          </a:xfrm>
          <a:prstGeom prst="rect">
            <a:avLst/>
          </a:prstGeom>
        </p:spPr>
        <p:txBody>
          <a:bodyPr vert="horz" lIns="457200" tIns="228600" rIns="457200" bIns="22860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929841" y="11948160"/>
            <a:ext cx="25683210" cy="33796224"/>
          </a:xfrm>
          <a:prstGeom prst="rect">
            <a:avLst/>
          </a:prstGeom>
        </p:spPr>
        <p:txBody>
          <a:bodyPr vert="horz" lIns="457200" tIns="228600" rIns="457200" bIns="22860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19202400" y="46654724"/>
            <a:ext cx="8401050" cy="2726267"/>
          </a:xfrm>
          <a:prstGeom prst="rect">
            <a:avLst/>
          </a:prstGeom>
        </p:spPr>
        <p:txBody>
          <a:bodyPr vert="horz" lIns="457200" tIns="228600" rIns="457200" bIns="228600" anchor="ctr" anchorCtr="0"/>
          <a:lstStyle>
            <a:lvl1pPr algn="l" eaLnBrk="1" latinLnBrk="0" hangingPunct="1">
              <a:defRPr kumimoji="0" sz="7000">
                <a:solidFill>
                  <a:schemeClr val="tx2"/>
                </a:solidFill>
              </a:defRPr>
            </a:lvl1pPr>
          </a:lstStyle>
          <a:p>
            <a:fld id="{5EDFD356-E472-4012-BFFF-83CC5BF501C0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920242" y="46653275"/>
            <a:ext cx="17076411" cy="2726267"/>
          </a:xfrm>
          <a:prstGeom prst="rect">
            <a:avLst/>
          </a:prstGeom>
        </p:spPr>
        <p:txBody>
          <a:bodyPr vert="horz" lIns="457200" tIns="228600" rIns="457200" bIns="228600" anchor="ctr"/>
          <a:lstStyle>
            <a:lvl1pPr algn="r" eaLnBrk="1" latinLnBrk="0" hangingPunct="1">
              <a:defRPr kumimoji="0" sz="7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9217152"/>
            <a:ext cx="28803600" cy="238963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9558528"/>
            <a:ext cx="1680210" cy="17068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860232" y="9558528"/>
            <a:ext cx="26943368" cy="17068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57200" tIns="228600" rIns="457200" bIns="22860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9499258"/>
            <a:ext cx="1680210" cy="1825421"/>
          </a:xfrm>
          <a:prstGeom prst="rect">
            <a:avLst/>
          </a:prstGeom>
        </p:spPr>
        <p:txBody>
          <a:bodyPr vert="horz" lIns="457200" tIns="228600" rIns="457200" bIns="228600" anchor="ctr" anchorCtr="0">
            <a:normAutofit/>
          </a:bodyPr>
          <a:lstStyle>
            <a:lvl1pPr algn="ctr" eaLnBrk="1" latinLnBrk="0" hangingPunct="1">
              <a:defRPr kumimoji="0" sz="7000" b="1">
                <a:solidFill>
                  <a:srgbClr val="FFFFFF"/>
                </a:solidFill>
              </a:defRPr>
            </a:lvl1pPr>
          </a:lstStyle>
          <a:p>
            <a:fld id="{DD914670-D167-4194-9D8A-423248A9F9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22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00200" indent="-1600200" algn="l" rtl="0" eaLnBrk="1" latinLnBrk="0" hangingPunct="1">
        <a:spcBef>
          <a:spcPts val="3500"/>
        </a:spcBef>
        <a:buClr>
          <a:schemeClr val="accent2"/>
        </a:buClr>
        <a:buSzPct val="60000"/>
        <a:buFont typeface="Wingdings"/>
        <a:buChar char=""/>
        <a:defRPr kumimoji="0" sz="145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0" indent="-1371600" algn="l" rtl="0" eaLnBrk="1" latinLnBrk="0" hangingPunct="1">
        <a:spcBef>
          <a:spcPts val="2750"/>
        </a:spcBef>
        <a:buClr>
          <a:schemeClr val="accent1"/>
        </a:buClr>
        <a:buSzPct val="70000"/>
        <a:buFont typeface="Wingdings 2"/>
        <a:buChar char=""/>
        <a:defRPr kumimoji="0" sz="13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1143000" algn="l" rtl="0" eaLnBrk="1" latinLnBrk="0" hangingPunct="1">
        <a:spcBef>
          <a:spcPts val="2500"/>
        </a:spcBef>
        <a:buClr>
          <a:schemeClr val="accent2"/>
        </a:buClr>
        <a:buSzPct val="75000"/>
        <a:buFont typeface="Wingdings"/>
        <a:buChar char=""/>
        <a:defRPr kumimoji="0"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0" indent="-1143000" algn="l" rtl="0" eaLnBrk="1" latinLnBrk="0" hangingPunct="1">
        <a:spcBef>
          <a:spcPts val="2000"/>
        </a:spcBef>
        <a:buClr>
          <a:schemeClr val="accent3"/>
        </a:buClr>
        <a:buSzPct val="75000"/>
        <a:buFont typeface="Wingdings"/>
        <a:buChar char=""/>
        <a:defRPr kumimoji="0"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0" indent="-1143000" algn="l" rtl="0" eaLnBrk="1" latinLnBrk="0" hangingPunct="1">
        <a:spcBef>
          <a:spcPts val="2000"/>
        </a:spcBef>
        <a:buClr>
          <a:schemeClr val="accent4"/>
        </a:buClr>
        <a:buSzPct val="65000"/>
        <a:buFont typeface="Wingdings"/>
        <a:buChar char=""/>
        <a:defRPr kumimoji="0"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0" indent="-11430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9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11430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9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3258800" indent="-11430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9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630400" indent="-11430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9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2328" y="760440"/>
            <a:ext cx="25923240" cy="2160240"/>
          </a:xfrm>
          <a:ln>
            <a:noFill/>
          </a:ln>
        </p:spPr>
        <p:txBody>
          <a:bodyPr anchor="t">
            <a:noAutofit/>
          </a:bodyPr>
          <a:lstStyle/>
          <a:p>
            <a:pPr algn="ctr"/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 100-летию со дня гибели партизана </a:t>
            </a:r>
            <a:r>
              <a:rPr lang="ru-RU" sz="5400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Тетюхинского</a:t>
            </a: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района – Козлова Марка Лукича (1899 г. – 1919 г.)</a:t>
            </a:r>
            <a:r>
              <a:rPr lang="ru-RU" sz="75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7500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endParaRPr lang="ru-RU" sz="7500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5" name="Содержимое 10" descr="РУДНИЧНОЕ ПОСЕЛЕНИЕ 1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4536" y="25819224"/>
            <a:ext cx="9001000" cy="11161240"/>
          </a:xfrm>
          <a:prstGeom prst="rect">
            <a:avLst/>
          </a:prstGeom>
        </p:spPr>
      </p:pic>
      <p:pic>
        <p:nvPicPr>
          <p:cNvPr id="36" name="Содержимое 10" descr="РУДНИЧНОЕ ПОСЕЛЕНИЕ 1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09912" y="11849672"/>
            <a:ext cx="12097344" cy="11521280"/>
          </a:xfrm>
          <a:prstGeom prst="rect">
            <a:avLst/>
          </a:prstGeom>
        </p:spPr>
      </p:pic>
      <p:sp>
        <p:nvSpPr>
          <p:cNvPr id="40" name="Заголовок 3"/>
          <p:cNvSpPr txBox="1">
            <a:spLocks/>
          </p:cNvSpPr>
          <p:nvPr/>
        </p:nvSpPr>
        <p:spPr>
          <a:xfrm>
            <a:off x="6264896" y="3280720"/>
            <a:ext cx="21170352" cy="2304256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7" name="Заголовок 3"/>
          <p:cNvSpPr txBox="1">
            <a:spLocks/>
          </p:cNvSpPr>
          <p:nvPr/>
        </p:nvSpPr>
        <p:spPr>
          <a:xfrm>
            <a:off x="6912968" y="7457184"/>
            <a:ext cx="12385376" cy="1728192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1" name="Заголовок 1"/>
          <p:cNvSpPr txBox="1">
            <a:spLocks/>
          </p:cNvSpPr>
          <p:nvPr/>
        </p:nvSpPr>
        <p:spPr>
          <a:xfrm>
            <a:off x="4968752" y="2632648"/>
            <a:ext cx="18794088" cy="4752528"/>
          </a:xfrm>
          <a:prstGeom prst="rect">
            <a:avLst/>
          </a:prstGeom>
        </p:spPr>
        <p:txBody>
          <a:bodyPr vert="horz" lIns="457200" tIns="228600" rIns="457200" bIns="22860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9500" b="1" dirty="0" smtClean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Заголовок 3"/>
          <p:cNvSpPr txBox="1">
            <a:spLocks/>
          </p:cNvSpPr>
          <p:nvPr/>
        </p:nvSpPr>
        <p:spPr>
          <a:xfrm>
            <a:off x="2232448" y="11417624"/>
            <a:ext cx="11449272" cy="12169352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Козлов Марк Лукич – один из самых юных участников партизанского движения  в  </a:t>
            </a:r>
            <a:r>
              <a:rPr lang="ru-RU" sz="5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Тетюхинском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районе Приморского края. Он и его семья были первыми жителями деревни  </a:t>
            </a:r>
            <a:r>
              <a:rPr lang="ru-RU" sz="5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Лидовка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прибывшие из  Гродненской губернии.  В годы гражданской войны Марк был активным участником  партизанского отряда. В девятнадцатилетнем возрасте погиб от рук белогвардейцев, приняв жестокую и мученическую смерть.</a:t>
            </a:r>
            <a:endParaRPr lang="ru-RU" sz="5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91" name="Заголовок 3"/>
          <p:cNvSpPr txBox="1">
            <a:spLocks/>
          </p:cNvSpPr>
          <p:nvPr/>
        </p:nvSpPr>
        <p:spPr>
          <a:xfrm>
            <a:off x="14545816" y="38564640"/>
            <a:ext cx="4608513" cy="720078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39" name="Содержимое 10" descr="РУДНИЧНОЕ ПОСЕЛЕНИЕ 19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61840" y="25819224"/>
            <a:ext cx="10225136" cy="11305256"/>
          </a:xfrm>
          <a:prstGeom prst="rect">
            <a:avLst/>
          </a:prstGeom>
        </p:spPr>
      </p:pic>
      <p:sp>
        <p:nvSpPr>
          <p:cNvPr id="50" name="Заголовок 3"/>
          <p:cNvSpPr txBox="1">
            <a:spLocks/>
          </p:cNvSpPr>
          <p:nvPr/>
        </p:nvSpPr>
        <p:spPr>
          <a:xfrm>
            <a:off x="6624936" y="43533192"/>
            <a:ext cx="17785976" cy="1872208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ru-RU" sz="2800" b="1" i="1" dirty="0" smtClean="0"/>
          </a:p>
          <a:p>
            <a:pPr algn="just">
              <a:spcBef>
                <a:spcPct val="0"/>
              </a:spcBef>
              <a:defRPr/>
            </a:pPr>
            <a:endParaRPr lang="ru-RU" sz="2800" b="1" i="1" dirty="0" smtClean="0"/>
          </a:p>
          <a:p>
            <a:pPr algn="ctr">
              <a:spcBef>
                <a:spcPct val="0"/>
              </a:spcBef>
              <a:defRPr/>
            </a:pPr>
            <a:r>
              <a:rPr lang="ru-RU" sz="2800" dirty="0" smtClean="0"/>
              <a:t> </a:t>
            </a:r>
          </a:p>
          <a:p>
            <a:pPr algn="ctr">
              <a:spcBef>
                <a:spcPct val="0"/>
              </a:spcBef>
              <a:defRPr/>
            </a:pPr>
            <a:endParaRPr lang="ru-RU" sz="2800" b="1" i="1" dirty="0" smtClean="0"/>
          </a:p>
          <a:p>
            <a:pPr algn="ctr">
              <a:spcBef>
                <a:spcPct val="0"/>
              </a:spcBef>
              <a:defRPr/>
            </a:pPr>
            <a:r>
              <a:rPr lang="ru-RU" sz="2800" b="1" i="1" dirty="0" smtClean="0"/>
              <a:t>   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4" name="Заголовок 3"/>
          <p:cNvSpPr txBox="1">
            <a:spLocks/>
          </p:cNvSpPr>
          <p:nvPr/>
        </p:nvSpPr>
        <p:spPr>
          <a:xfrm>
            <a:off x="2232448" y="23803000"/>
            <a:ext cx="25418824" cy="4536504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ru-RU" sz="5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2" name="Заголовок 3"/>
          <p:cNvSpPr txBox="1">
            <a:spLocks/>
          </p:cNvSpPr>
          <p:nvPr/>
        </p:nvSpPr>
        <p:spPr>
          <a:xfrm>
            <a:off x="15769952" y="3280720"/>
            <a:ext cx="11377264" cy="7848872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Ровно 100 лет назад, </a:t>
            </a:r>
            <a:r>
              <a:rPr lang="ru-RU" sz="500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17 августа 1919 года,  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одном из живописных  уголков Дальнегорского (до 1972 года </a:t>
            </a:r>
            <a:r>
              <a:rPr lang="ru-RU" sz="5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Тетюхинского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района Приморского края трагически погиб  отважный партизан Козлов 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арк Лукич.</a:t>
            </a:r>
            <a:endParaRPr lang="ru-RU" sz="5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4" name="Содержимое 10" descr="РУДНИЧНОЕ ПОСЕЛЕНИЕ 19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8965" y="3280720"/>
            <a:ext cx="12852423" cy="8064896"/>
          </a:xfrm>
          <a:prstGeom prst="rect">
            <a:avLst/>
          </a:prstGeom>
        </p:spPr>
      </p:pic>
      <p:sp>
        <p:nvSpPr>
          <p:cNvPr id="58" name="Заголовок 3"/>
          <p:cNvSpPr txBox="1">
            <a:spLocks/>
          </p:cNvSpPr>
          <p:nvPr/>
        </p:nvSpPr>
        <p:spPr>
          <a:xfrm>
            <a:off x="1512368" y="11633648"/>
            <a:ext cx="14185576" cy="7848872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9" name="Заголовок 3"/>
          <p:cNvSpPr txBox="1">
            <a:spLocks/>
          </p:cNvSpPr>
          <p:nvPr/>
        </p:nvSpPr>
        <p:spPr>
          <a:xfrm>
            <a:off x="2376464" y="24019024"/>
            <a:ext cx="25202800" cy="2376264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архивных документах </a:t>
            </a:r>
            <a:r>
              <a:rPr lang="ru-RU" sz="5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Дальнегорской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5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Тетюхинской</a:t>
            </a:r>
            <a:r>
              <a:rPr lang="ru-RU" sz="5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партизанской секции имеются сведения о жизни и героическом подвиге Марка Лукича Козлова:</a:t>
            </a:r>
            <a:endParaRPr lang="ru-RU" sz="5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2" name="Заголовок 3"/>
          <p:cNvSpPr txBox="1">
            <a:spLocks/>
          </p:cNvSpPr>
          <p:nvPr/>
        </p:nvSpPr>
        <p:spPr>
          <a:xfrm>
            <a:off x="720280" y="37052472"/>
            <a:ext cx="27507056" cy="4680520"/>
          </a:xfrm>
          <a:prstGeom prst="rect">
            <a:avLst/>
          </a:prstGeom>
        </p:spPr>
        <p:txBody>
          <a:bodyPr vert="horz" lIns="457200" tIns="228600" rIns="457200" bIns="228600" rtlCol="0" anchor="t">
            <a:noAutofit/>
          </a:bodyPr>
          <a:lstStyle/>
          <a:p>
            <a:pPr algn="just"/>
            <a:r>
              <a:rPr lang="ru-RU" sz="4500" dirty="0" smtClean="0">
                <a:latin typeface="Arial" pitchFamily="34" charset="0"/>
                <a:ea typeface="+mj-ea"/>
                <a:cs typeface="Arial" pitchFamily="34" charset="0"/>
              </a:rPr>
              <a:t>По инициативе Бюро партизанской секции </a:t>
            </a:r>
            <a:r>
              <a:rPr lang="ru-RU" sz="4500" dirty="0" err="1" smtClean="0">
                <a:latin typeface="Arial" pitchFamily="34" charset="0"/>
                <a:ea typeface="+mj-ea"/>
                <a:cs typeface="Arial" pitchFamily="34" charset="0"/>
              </a:rPr>
              <a:t>Т</a:t>
            </a:r>
            <a:r>
              <a:rPr lang="ru-RU" sz="4500" dirty="0" err="1" smtClean="0">
                <a:latin typeface="Arial" pitchFamily="34" charset="0"/>
                <a:ea typeface="+mj-ea"/>
                <a:cs typeface="Arial" pitchFamily="34" charset="0"/>
              </a:rPr>
              <a:t>етюхинского</a:t>
            </a:r>
            <a:r>
              <a:rPr lang="ru-RU" sz="4500" dirty="0" smtClean="0">
                <a:latin typeface="Arial" pitchFamily="34" charset="0"/>
                <a:ea typeface="+mj-ea"/>
                <a:cs typeface="Arial" pitchFamily="34" charset="0"/>
              </a:rPr>
              <a:t> района с целью увековечивания подвига Козлова Марка Лукича на  мысе </a:t>
            </a:r>
            <a:r>
              <a:rPr lang="ru-RU" sz="4500" dirty="0" err="1" smtClean="0">
                <a:latin typeface="Arial" pitchFamily="34" charset="0"/>
                <a:ea typeface="+mj-ea"/>
                <a:cs typeface="Arial" pitchFamily="34" charset="0"/>
              </a:rPr>
              <a:t>Бринера</a:t>
            </a:r>
            <a:r>
              <a:rPr lang="ru-RU" sz="4500" dirty="0" smtClean="0">
                <a:latin typeface="Arial" pitchFamily="34" charset="0"/>
                <a:ea typeface="+mj-ea"/>
                <a:cs typeface="Arial" pitchFamily="34" charset="0"/>
              </a:rPr>
              <a:t>  бухты Рудная Пристань, вблизи маяка, на месте гибели  партизана установлена мемориальная доска. Постановлением администрации Дальнегорского городского округа Приморского края  от 03 августа 2010 года №63-па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мемориальная доска внесена в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перечень объектов культурного наследия (памятников истории и культуры) регионального, муниципального значения, расположенных на территории Дальнегорского городского </a:t>
            </a:r>
            <a:r>
              <a:rPr lang="ru-RU" sz="4500" dirty="0" smtClean="0">
                <a:latin typeface="Arial" pitchFamily="34" charset="0"/>
                <a:cs typeface="Arial" pitchFamily="34" charset="0"/>
              </a:rPr>
              <a:t>округа</a:t>
            </a:r>
            <a:r>
              <a:rPr lang="ru-RU" sz="4500" dirty="0" smtClean="0"/>
              <a:t>.</a:t>
            </a:r>
            <a:endParaRPr lang="ru-RU" sz="4500" dirty="0" smtClean="0"/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3" name="Содержимое 10" descr="РУДНИЧНОЕ ПОСЕЛЕНИЕ 19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35799" y="41732992"/>
            <a:ext cx="14084129" cy="878497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1431</TotalTime>
  <Words>204</Words>
  <Application>Microsoft Office PowerPoint</Application>
  <PresentationFormat>Произвольный</PresentationFormat>
  <Paragraphs>24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Обычная</vt:lpstr>
      <vt:lpstr>К 100-летию со дня гибели партизана Тетюхинского района – Козлова Марка Лукича (1899 г. – 1919 г.) 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RePack by SPecialiST</cp:lastModifiedBy>
  <cp:revision>148</cp:revision>
  <dcterms:created xsi:type="dcterms:W3CDTF">2018-03-13T00:53:02Z</dcterms:created>
  <dcterms:modified xsi:type="dcterms:W3CDTF">2019-07-09T05:05:46Z</dcterms:modified>
</cp:coreProperties>
</file>