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6FF"/>
    <a:srgbClr val="53D2FF"/>
    <a:srgbClr val="5CC5FA"/>
    <a:srgbClr val="80E4FC"/>
    <a:srgbClr val="A4D8E6"/>
    <a:srgbClr val="93D8FB"/>
    <a:srgbClr val="7ACFFA"/>
    <a:srgbClr val="6FCEF9"/>
    <a:srgbClr val="89D5FB"/>
    <a:srgbClr val="F89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0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560" y="58724"/>
            <a:ext cx="11694253" cy="5452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E8DE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1800" b="1" dirty="0"/>
              <a:t>Государственная социальная </a:t>
            </a:r>
            <a:r>
              <a:rPr lang="ru-RU" sz="1800" b="1" dirty="0" smtClean="0"/>
              <a:t>помощь на </a:t>
            </a:r>
            <a:r>
              <a:rPr lang="ru-RU" sz="1800" b="1" dirty="0"/>
              <a:t>основании социального контракта на </a:t>
            </a:r>
            <a:r>
              <a:rPr lang="ru-RU" sz="1800" b="1" dirty="0" smtClean="0"/>
              <a:t>мероприятие «осуществление </a:t>
            </a:r>
            <a:r>
              <a:rPr lang="ru-RU" sz="1800" b="1" dirty="0" smtClean="0"/>
              <a:t>ИП» </a:t>
            </a:r>
            <a:r>
              <a:rPr lang="ru-RU" sz="1200" b="1" i="1" dirty="0" smtClean="0"/>
              <a:t>дополнительную консультацию можно получить в органе социальной защиты  населения (КГКУ «ЦСПН») по месту жительства 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b="1" dirty="0">
              <a:solidFill>
                <a:schemeClr val="tx1">
                  <a:alpha val="63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446" y="696286"/>
            <a:ext cx="7399090" cy="1232695"/>
          </a:xfrm>
          <a:prstGeom prst="roundRect">
            <a:avLst/>
          </a:prstGeom>
          <a:solidFill>
            <a:srgbClr val="FFED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«осуществлению ИП»,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</a:t>
            </a:r>
            <a:r>
              <a:rPr lang="ru-RU" sz="1100" dirty="0"/>
              <a:t>предпринимательской деятельности 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4" y="5581936"/>
            <a:ext cx="4060272" cy="10621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приобретением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товаров, имущественных обязательств и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расходами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за постановку на учет: не </a:t>
            </a:r>
            <a:r>
              <a:rPr lang="ru-RU" sz="1200" dirty="0"/>
              <a:t>&gt;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250 000 р. </a:t>
            </a:r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139193"/>
            <a:ext cx="4672669" cy="321346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4" y="4186106"/>
            <a:ext cx="4085439" cy="1325461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встать на учет в качестве </a:t>
            </a:r>
            <a:r>
              <a:rPr lang="ru-RU" sz="1100" dirty="0" smtClean="0"/>
              <a:t>ИП или </a:t>
            </a:r>
            <a:r>
              <a:rPr lang="ru-RU" sz="1100" dirty="0"/>
              <a:t>налогоплательщика налога на профессиональный </a:t>
            </a:r>
            <a:r>
              <a:rPr lang="ru-RU" sz="1100" dirty="0" smtClean="0"/>
              <a:t>доход;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составить бизнес – план;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</a:t>
            </a:r>
            <a:r>
              <a:rPr lang="ru-RU" sz="1100" dirty="0"/>
              <a:t>основные средства, материально-производственные запасы, </a:t>
            </a:r>
            <a:r>
              <a:rPr lang="ru-RU" sz="1100" dirty="0" smtClean="0"/>
              <a:t>имущественные </a:t>
            </a:r>
            <a:r>
              <a:rPr lang="ru-RU" sz="1100" dirty="0"/>
              <a:t>обязательства (не более 15 </a:t>
            </a:r>
            <a:r>
              <a:rPr lang="ru-RU" sz="1100" dirty="0" smtClean="0"/>
              <a:t>процентов), понести расходы связанные с постановкой на учет (не более 5 %)  </a:t>
            </a:r>
            <a:endParaRPr lang="ru-RU" sz="1100" dirty="0"/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7617204" y="704675"/>
            <a:ext cx="1060523" cy="1174459"/>
          </a:xfrm>
          <a:prstGeom prst="roundRect">
            <a:avLst/>
          </a:prstGeom>
          <a:solidFill>
            <a:srgbClr val="F89E8C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8791662" y="704674"/>
            <a:ext cx="3238151" cy="12583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6" y="5436066"/>
            <a:ext cx="1501629" cy="1327833"/>
          </a:xfrm>
          <a:prstGeom prst="roundRect">
            <a:avLst/>
          </a:prstGeom>
          <a:solidFill>
            <a:srgbClr val="80E4F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6" y="2214696"/>
            <a:ext cx="1577849" cy="3058610"/>
          </a:xfrm>
          <a:prstGeom prst="roundRect">
            <a:avLst/>
          </a:prstGeom>
          <a:solidFill>
            <a:srgbClr val="9FE6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4" y="2818701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5"/>
            <a:ext cx="1367404" cy="773956"/>
          </a:xfrm>
          <a:prstGeom prst="roundRect">
            <a:avLst/>
          </a:prstGeom>
          <a:solidFill>
            <a:srgbClr val="5CC5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927758"/>
            <a:ext cx="1367403" cy="1166069"/>
          </a:xfrm>
          <a:prstGeom prst="roundRect">
            <a:avLst/>
          </a:prstGeom>
          <a:solidFill>
            <a:srgbClr val="53D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367403" cy="1107833"/>
          </a:xfrm>
          <a:prstGeom prst="roundRect">
            <a:avLst/>
          </a:prstGeom>
          <a:solidFill>
            <a:srgbClr val="80E4FC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  <a:solidFill>
            <a:srgbClr val="A4D8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349</TotalTime>
  <Words>414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Государственная социальная помощь на основании социального контракта на мероприятие «осуществление ИП» дополнительную консультацию можно получить в органе социальной защиты  населения (КГКУ «ЦСПН») по месту жительства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Горбенко Ирина Викторовна</cp:lastModifiedBy>
  <cp:revision>60</cp:revision>
  <cp:lastPrinted>2020-11-02T02:56:51Z</cp:lastPrinted>
  <dcterms:created xsi:type="dcterms:W3CDTF">2020-10-29T02:15:42Z</dcterms:created>
  <dcterms:modified xsi:type="dcterms:W3CDTF">2021-02-16T05:58:51Z</dcterms:modified>
</cp:coreProperties>
</file>