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9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88682" autoAdjust="0"/>
  </p:normalViewPr>
  <p:slideViewPr>
    <p:cSldViewPr>
      <p:cViewPr>
        <p:scale>
          <a:sx n="53" d="100"/>
          <a:sy n="53" d="100"/>
        </p:scale>
        <p:origin x="-1878" y="-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A31A3-273E-4F11-8050-8366DBCE69A5}" type="datetimeFigureOut">
              <a:rPr lang="ru-RU" smtClean="0"/>
              <a:pPr/>
              <a:t>08.05.2015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FAE0A4-E988-44C2-B5EF-15DD488148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AE0A4-E988-44C2-B5EF-15DD488148E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FAE0A4-E988-44C2-B5EF-15DD488148E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A654E-8530-49D9-BBA7-1D863D973DEF}" type="datetimeFigureOut">
              <a:rPr lang="ru-RU" smtClean="0"/>
              <a:pPr/>
              <a:t>08.05.2015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2E57-36D8-4C7F-BD96-2C963967E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2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A654E-8530-49D9-BBA7-1D863D973DEF}" type="datetimeFigureOut">
              <a:rPr lang="ru-RU" smtClean="0"/>
              <a:pPr/>
              <a:t>08.05.2015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2E57-36D8-4C7F-BD96-2C963967E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2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A654E-8530-49D9-BBA7-1D863D973DEF}" type="datetimeFigureOut">
              <a:rPr lang="ru-RU" smtClean="0"/>
              <a:pPr/>
              <a:t>08.05.2015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2E57-36D8-4C7F-BD96-2C963967E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2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A654E-8530-49D9-BBA7-1D863D973DEF}" type="datetimeFigureOut">
              <a:rPr lang="ru-RU" smtClean="0"/>
              <a:pPr/>
              <a:t>08.05.2015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2E57-36D8-4C7F-BD96-2C963967E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2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A654E-8530-49D9-BBA7-1D863D973DEF}" type="datetimeFigureOut">
              <a:rPr lang="ru-RU" smtClean="0"/>
              <a:pPr/>
              <a:t>08.05.2015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2E57-36D8-4C7F-BD96-2C963967E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2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A654E-8530-49D9-BBA7-1D863D973DEF}" type="datetimeFigureOut">
              <a:rPr lang="ru-RU" smtClean="0"/>
              <a:pPr/>
              <a:t>08.05.2015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2E57-36D8-4C7F-BD96-2C963967E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2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A654E-8530-49D9-BBA7-1D863D973DEF}" type="datetimeFigureOut">
              <a:rPr lang="ru-RU" smtClean="0"/>
              <a:pPr/>
              <a:t>08.05.2015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2E57-36D8-4C7F-BD96-2C963967E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2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A654E-8530-49D9-BBA7-1D863D973DEF}" type="datetimeFigureOut">
              <a:rPr lang="ru-RU" smtClean="0"/>
              <a:pPr/>
              <a:t>08.05.2015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2E57-36D8-4C7F-BD96-2C963967E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2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A654E-8530-49D9-BBA7-1D863D973DEF}" type="datetimeFigureOut">
              <a:rPr lang="ru-RU" smtClean="0"/>
              <a:pPr/>
              <a:t>08.05.2015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2E57-36D8-4C7F-BD96-2C963967E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2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A654E-8530-49D9-BBA7-1D863D973DEF}" type="datetimeFigureOut">
              <a:rPr lang="ru-RU" smtClean="0"/>
              <a:pPr/>
              <a:t>08.05.2015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2E57-36D8-4C7F-BD96-2C963967E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2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A654E-8530-49D9-BBA7-1D863D973DEF}" type="datetimeFigureOut">
              <a:rPr lang="ru-RU" smtClean="0"/>
              <a:pPr/>
              <a:t>08.05.2015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52E57-36D8-4C7F-BD96-2C963967E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2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A654E-8530-49D9-BBA7-1D863D973DEF}" type="datetimeFigureOut">
              <a:rPr lang="ru-RU" smtClean="0"/>
              <a:pPr/>
              <a:t>08.05.2015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52E57-36D8-4C7F-BD96-2C963967E7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audio" Target="file:///C:\Documents%20and%20Settings\arch\&#1056;&#1072;&#1073;&#1086;&#1095;&#1080;&#1081;%20&#1089;&#1090;&#1086;&#1083;\&#1074;&#1099;&#1089;&#1090;&#1072;&#1074;&#1082;&#1072;%208%20&#1084;&#1072;&#1088;&#1090;&#1072;\Voennaya-pesnya-Do-svidaniya-malchiki_(get-tune.net)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/>
          </a:p>
        </p:txBody>
      </p:sp>
      <p:pic>
        <p:nvPicPr>
          <p:cNvPr id="6" name="Содержимое 5" descr="у войны не женское лицо слайд 1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7" name="Voennaya-pesnya-Do-svidaniya-malchiki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~PP212.WAV">
            <a:hlinkClick r:id="" action="ppaction://media"/>
          </p:cNvPr>
          <p:cNvPicPr>
            <a:picLocks noRot="1" noChangeAspect="1"/>
          </p:cNvPicPr>
          <p:nvPr>
            <a:wavAudioFile r:embed="rId2" name="~PP212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  <a:solidFill>
            <a:schemeClr val="accent2"/>
          </a:solidFill>
        </p:spPr>
        <p:txBody>
          <a:bodyPr/>
          <a:lstStyle/>
          <a:p>
            <a:r>
              <a:rPr lang="ru-RU" dirty="0" err="1" smtClean="0"/>
              <a:t>Конкина</a:t>
            </a:r>
            <a:r>
              <a:rPr lang="ru-RU" dirty="0" smtClean="0"/>
              <a:t> Анна Илларионовна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just">
              <a:buNone/>
            </a:pPr>
            <a:r>
              <a:rPr lang="ru-RU" dirty="0" smtClean="0"/>
              <a:t>    С началом войны среди трехсот женщин, пришедших в комбинат, заменить ушедших на фронт братьев, отцов была Анна </a:t>
            </a:r>
            <a:r>
              <a:rPr lang="ru-RU" dirty="0" err="1" smtClean="0"/>
              <a:t>Конкина</a:t>
            </a:r>
            <a:r>
              <a:rPr lang="ru-RU" dirty="0" smtClean="0"/>
              <a:t>. Первый вопрос, который ей задал начальник железнодорожного цеха комбината «</a:t>
            </a:r>
            <a:r>
              <a:rPr lang="ru-RU" dirty="0" err="1" smtClean="0"/>
              <a:t>Сихали</a:t>
            </a:r>
            <a:r>
              <a:rPr lang="ru-RU" dirty="0" smtClean="0"/>
              <a:t>»: «Ругаться умеешь? Если нет. То и кондуктором  работать на сможешь». Но она смогла. Все четыре года собирала и сопровождала  составы с концентратом от цеха до свинцового завода.  Работали по 2-3 смены, не зная выходных.</a:t>
            </a:r>
            <a:endParaRPr lang="ru-RU" dirty="0"/>
          </a:p>
        </p:txBody>
      </p: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onki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285853" y="5214951"/>
            <a:ext cx="4714908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Приказ по комбинату «</a:t>
            </a:r>
            <a:r>
              <a:rPr lang="ru-RU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Сихали</a:t>
            </a: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» от 4 июля 1941 года о приеме на работу </a:t>
            </a:r>
            <a:r>
              <a:rPr lang="ru-RU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Конкиной</a:t>
            </a:r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А.И.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16200000" flipV="1">
            <a:off x="1250133" y="2750339"/>
            <a:ext cx="4429156" cy="164307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571604" y="1285860"/>
            <a:ext cx="7286676" cy="1428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71472" y="5572140"/>
            <a:ext cx="857252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Статья из газеты «Дальнегорский металлург»  от 08.04.1992 г., посвященная </a:t>
            </a:r>
          </a:p>
          <a:p>
            <a:pPr algn="ctr"/>
            <a:r>
              <a:rPr lang="ru-RU" sz="2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Конкиной</a:t>
            </a:r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Анне Илларионовне.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9144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sz="2800" b="1" i="1" dirty="0" smtClean="0"/>
              <a:t>Женщины и дети в это трудное время не разбирали, кому и что под силу.  Во время войны дети взрослели быстро. Пока матери работали на рудниках, фабриках, выполняя трудную мужскую работу, дети работали в огородах, вели домашнее хозяйство, старшие ухаживали за малышами. </a:t>
            </a:r>
          </a:p>
          <a:p>
            <a:pPr algn="just"/>
            <a:r>
              <a:rPr lang="ru-RU" sz="2800" b="1" i="1" dirty="0" smtClean="0"/>
              <a:t>Никто не знал когда кончится эта проклятая война. Все как могли старались помочь фронту.</a:t>
            </a:r>
          </a:p>
          <a:p>
            <a:pPr algn="just"/>
            <a:endParaRPr lang="ru-RU" sz="2800" b="1" i="1" dirty="0" smtClean="0"/>
          </a:p>
          <a:p>
            <a:pPr algn="just"/>
            <a:r>
              <a:rPr lang="ru-RU" sz="2800" b="1" i="1" dirty="0" smtClean="0"/>
              <a:t>Учителя были вместе со своими ребятами работали на сельскохозяйственных работах. Многие из них на время каникул поступали на работу в комбинат «</a:t>
            </a:r>
            <a:r>
              <a:rPr lang="ru-RU" sz="2800" b="1" i="1" dirty="0" err="1" smtClean="0"/>
              <a:t>Сихали</a:t>
            </a:r>
            <a:r>
              <a:rPr lang="ru-RU" sz="2800" b="1" i="1" dirty="0" smtClean="0"/>
              <a:t>», а заработанные за это время деньги перечисляли в фонд обороны.</a:t>
            </a:r>
            <a:endParaRPr lang="ru-RU" sz="2800" b="1" i="1" dirty="0"/>
          </a:p>
        </p:txBody>
      </p: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2857488" cy="68580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endParaRPr lang="ru-RU" sz="4000" dirty="0" smtClean="0"/>
          </a:p>
          <a:p>
            <a:pPr algn="ctr"/>
            <a:endParaRPr lang="ru-RU" sz="4000" dirty="0" smtClean="0"/>
          </a:p>
          <a:p>
            <a:pPr algn="ctr"/>
            <a:r>
              <a:rPr lang="ru-RU" sz="4000" dirty="0" smtClean="0"/>
              <a:t>Ребята</a:t>
            </a:r>
          </a:p>
          <a:p>
            <a:pPr algn="ctr"/>
            <a:r>
              <a:rPr lang="ru-RU" sz="4000" dirty="0" smtClean="0"/>
              <a:t> у школьной  копилки в «Фонд обороны»</a:t>
            </a:r>
            <a:endParaRPr lang="ru-RU" sz="4000" dirty="0"/>
          </a:p>
        </p:txBody>
      </p:sp>
      <p:pic>
        <p:nvPicPr>
          <p:cNvPr id="7" name="Содержимое 6" descr="2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488" y="0"/>
            <a:ext cx="6286512" cy="6858000"/>
          </a:xfrm>
        </p:spPr>
      </p:pic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8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0"/>
            <a:ext cx="7143768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2428860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b="1" dirty="0" smtClean="0"/>
              <a:t>Было голодно, варили пустые щи и картошку. Экономили на всем.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Подтверждение  можно найти в решениях оргкомитета Приморского краевого Совета депутатов трудящихся по  </a:t>
            </a:r>
            <a:r>
              <a:rPr lang="ru-RU" b="1" dirty="0" err="1" smtClean="0"/>
              <a:t>Тетюхинскому</a:t>
            </a:r>
            <a:r>
              <a:rPr lang="ru-RU" b="1" dirty="0" smtClean="0"/>
              <a:t> району. 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Из решения от 19 января 1943 года №14 «О заготовке клубней картофеля» :</a:t>
            </a:r>
          </a:p>
          <a:p>
            <a:pPr algn="just">
              <a:buFontTx/>
              <a:buChar char="-"/>
            </a:pPr>
            <a:r>
              <a:rPr lang="ru-RU" b="1" dirty="0" smtClean="0"/>
              <a:t>Запретить отпуск картофеля на Общепит без срезанных верхушек;</a:t>
            </a:r>
          </a:p>
          <a:p>
            <a:pPr algn="just">
              <a:buFontTx/>
              <a:buChar char="-"/>
            </a:pPr>
            <a:r>
              <a:rPr lang="ru-RU" b="1" dirty="0" smtClean="0"/>
              <a:t>-организовать среди населения закупку срезанных верхушек картофеля…</a:t>
            </a:r>
            <a:endParaRPr lang="ru-RU" b="1" dirty="0"/>
          </a:p>
        </p:txBody>
      </p: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 smtClean="0"/>
              <a:t>Из решений военного времени следует, что в еду шло все: капустная рассада, крапива, верхушки редиса…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11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1214422"/>
            <a:ext cx="4497388" cy="564357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111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000108"/>
            <a:ext cx="4500562" cy="5857892"/>
          </a:xfrm>
        </p:spPr>
      </p:pic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111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86248" cy="6858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111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286248" y="0"/>
            <a:ext cx="4857752" cy="6858000"/>
          </a:xfrm>
        </p:spPr>
      </p:pic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1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00240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Война </a:t>
            </a:r>
            <a:r>
              <a:rPr lang="ru-RU" sz="2000" b="1" dirty="0" smtClean="0"/>
              <a:t>это </a:t>
            </a:r>
            <a:r>
              <a:rPr lang="ru-RU" sz="2000" b="1" dirty="0" smtClean="0"/>
              <a:t> не только мужское дело, она</a:t>
            </a:r>
            <a:r>
              <a:rPr lang="ru-RU" sz="2000" dirty="0" smtClean="0"/>
              <a:t> </a:t>
            </a:r>
            <a:r>
              <a:rPr lang="ru-RU" sz="2000" dirty="0" smtClean="0"/>
              <a:t>касается всех и </a:t>
            </a:r>
            <a:r>
              <a:rPr lang="ru-RU" sz="2000" b="1" dirty="0" smtClean="0"/>
              <a:t>женщин и детей</a:t>
            </a:r>
            <a:r>
              <a:rPr lang="ru-RU" sz="2000" dirty="0" smtClean="0"/>
              <a:t>. </a:t>
            </a:r>
            <a:r>
              <a:rPr lang="ru-RU" sz="2000" dirty="0" smtClean="0"/>
              <a:t>Женщины во </a:t>
            </a:r>
            <a:r>
              <a:rPr lang="ru-RU" sz="2000" dirty="0" smtClean="0"/>
              <a:t>Вторую Мировую войну </a:t>
            </a:r>
            <a:r>
              <a:rPr lang="ru-RU" sz="2000" b="1" dirty="0" smtClean="0"/>
              <a:t>работали на заводах, на фабриках, в поле, в госпиталях</a:t>
            </a:r>
            <a:r>
              <a:rPr lang="ru-RU" sz="2000" dirty="0" smtClean="0"/>
              <a:t>, воевали наравне с мужчинами, в общем везде, где не хватало мужских рабочих рук.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Только </a:t>
            </a:r>
            <a:r>
              <a:rPr lang="ru-RU" sz="2000" dirty="0" smtClean="0"/>
              <a:t>с огромной </a:t>
            </a:r>
            <a:r>
              <a:rPr lang="ru-RU" sz="2000" b="1" dirty="0" smtClean="0"/>
              <a:t>помощью женщин</a:t>
            </a:r>
            <a:r>
              <a:rPr lang="ru-RU" sz="2000" dirty="0" smtClean="0"/>
              <a:t> была одержана победа в самой </a:t>
            </a:r>
            <a:r>
              <a:rPr lang="ru-RU" sz="2000" b="1" dirty="0" smtClean="0"/>
              <a:t>кровопролитной войне</a:t>
            </a:r>
            <a:r>
              <a:rPr lang="ru-RU" sz="2000" dirty="0" smtClean="0"/>
              <a:t>.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0_5e96b_1ed855e8_or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78" y="1928802"/>
            <a:ext cx="9127422" cy="4929198"/>
          </a:xfrm>
        </p:spPr>
      </p:pic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ru-RU" dirty="0" smtClean="0"/>
              <a:t>Данная презентация посвящена памяти женщин, </a:t>
            </a:r>
            <a:br>
              <a:rPr lang="ru-RU" dirty="0" smtClean="0"/>
            </a:br>
            <a:r>
              <a:rPr lang="ru-RU" dirty="0" smtClean="0"/>
              <a:t>трудившихся в годы Великой отечественной войны </a:t>
            </a:r>
            <a:br>
              <a:rPr lang="ru-RU" dirty="0" smtClean="0"/>
            </a:br>
            <a:r>
              <a:rPr lang="ru-RU" dirty="0" smtClean="0"/>
              <a:t>на рудниках и фабриках</a:t>
            </a:r>
            <a:br>
              <a:rPr lang="ru-RU" dirty="0" smtClean="0"/>
            </a:br>
            <a:r>
              <a:rPr lang="ru-RU" dirty="0" smtClean="0"/>
              <a:t> комбината «</a:t>
            </a:r>
            <a:r>
              <a:rPr lang="ru-RU" dirty="0" err="1" smtClean="0"/>
              <a:t>Сихали</a:t>
            </a:r>
            <a:r>
              <a:rPr lang="ru-RU" dirty="0" smtClean="0"/>
              <a:t>».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2_00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8858279" cy="7715280"/>
          </a:xfrm>
        </p:spPr>
      </p:pic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i="1" dirty="0" smtClean="0"/>
              <a:t>           Проводили в Армию первых мобилизованных. Проводили торжественно: с оркестром, песнями, со слезами жен и матерей. Опустели рабочие места ушедших…</a:t>
            </a:r>
          </a:p>
          <a:p>
            <a:pPr algn="ctr">
              <a:buNone/>
            </a:pPr>
            <a:endParaRPr lang="ru-RU" i="1" dirty="0" smtClean="0"/>
          </a:p>
          <a:p>
            <a:pPr algn="ctr">
              <a:buNone/>
            </a:pPr>
            <a:r>
              <a:rPr lang="ru-RU" i="1" dirty="0" smtClean="0"/>
              <a:t>            И тогда прошло собрание женщин-домохозяек. «Объявляем себя мобилизованными на трудовой фронт и готовы выйти с завтрашнего дня на производство», - решило собрание.</a:t>
            </a:r>
          </a:p>
          <a:p>
            <a:pPr algn="ctr">
              <a:buNone/>
            </a:pPr>
            <a:endParaRPr lang="ru-RU" i="1" dirty="0" smtClean="0"/>
          </a:p>
          <a:p>
            <a:pPr algn="ctr">
              <a:buNone/>
            </a:pPr>
            <a:r>
              <a:rPr lang="ru-RU" i="1" dirty="0" smtClean="0"/>
              <a:t>         В первые дни войны в комбинат «</a:t>
            </a:r>
            <a:r>
              <a:rPr lang="ru-RU" i="1" dirty="0" err="1" smtClean="0"/>
              <a:t>Сихали</a:t>
            </a:r>
            <a:r>
              <a:rPr lang="ru-RU" i="1" dirty="0" smtClean="0"/>
              <a:t>» п.Тетюхе на мужские места было принято 79 женщин.</a:t>
            </a:r>
            <a:endParaRPr lang="ru-RU" i="1" dirty="0"/>
          </a:p>
        </p:txBody>
      </p: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"/>
            <a:ext cx="9144000" cy="68580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/>
              <a:t>Женщины особенно молодые, на удивление быстро овладели мужскими профессиями:</a:t>
            </a:r>
          </a:p>
          <a:p>
            <a:pPr algn="ctr">
              <a:buNone/>
            </a:pPr>
            <a:r>
              <a:rPr lang="ru-RU" i="1" dirty="0" smtClean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i="1" dirty="0" err="1" smtClean="0"/>
              <a:t>Рудоразборщик</a:t>
            </a:r>
            <a:endParaRPr lang="ru-RU" i="1" dirty="0"/>
          </a:p>
          <a:p>
            <a:pPr>
              <a:buFont typeface="Wingdings" pitchFamily="2" charset="2"/>
              <a:buChar char="ü"/>
            </a:pPr>
            <a:r>
              <a:rPr lang="ru-RU" i="1" dirty="0" smtClean="0"/>
              <a:t> откатчик</a:t>
            </a:r>
          </a:p>
          <a:p>
            <a:pPr>
              <a:buFont typeface="Wingdings" pitchFamily="2" charset="2"/>
              <a:buChar char="ü"/>
            </a:pPr>
            <a:r>
              <a:rPr lang="ru-RU" i="1" dirty="0" smtClean="0"/>
              <a:t> дробильщик</a:t>
            </a:r>
          </a:p>
          <a:p>
            <a:pPr>
              <a:buFont typeface="Wingdings" pitchFamily="2" charset="2"/>
              <a:buChar char="ü"/>
            </a:pPr>
            <a:r>
              <a:rPr lang="ru-RU" i="1" dirty="0" smtClean="0"/>
              <a:t> машинист электровоза</a:t>
            </a:r>
          </a:p>
          <a:p>
            <a:pPr>
              <a:buFont typeface="Wingdings" pitchFamily="2" charset="2"/>
              <a:buChar char="ü"/>
            </a:pPr>
            <a:r>
              <a:rPr lang="ru-RU" i="1" dirty="0" smtClean="0"/>
              <a:t> взрывник</a:t>
            </a:r>
          </a:p>
          <a:p>
            <a:pPr>
              <a:buNone/>
            </a:pPr>
            <a:endParaRPr lang="ru-RU" i="1" dirty="0" smtClean="0"/>
          </a:p>
          <a:p>
            <a:pPr>
              <a:buNone/>
            </a:pPr>
            <a:r>
              <a:rPr lang="ru-RU" b="1" i="1" dirty="0" smtClean="0"/>
              <a:t>Эти профессии не каждому мужчине под силу!</a:t>
            </a:r>
          </a:p>
        </p:txBody>
      </p: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Верхний, 1968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361554" y="4786322"/>
            <a:ext cx="621097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Машинист электровоза везет руду с Верхнего рудника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штольня 3 Сов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857356" y="6066841"/>
            <a:ext cx="59293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Штольня  3 Советского рудника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ru-RU" dirty="0" err="1" smtClean="0"/>
              <a:t>Горовая</a:t>
            </a:r>
            <a:r>
              <a:rPr lang="ru-RU" dirty="0" smtClean="0"/>
              <a:t> Е.Д. – помощник машиниста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     4 июля 1941 года, в комбинат «</a:t>
            </a:r>
            <a:r>
              <a:rPr lang="ru-RU" dirty="0" err="1" smtClean="0"/>
              <a:t>Сихали</a:t>
            </a:r>
            <a:r>
              <a:rPr lang="ru-RU" dirty="0" smtClean="0"/>
              <a:t>» устроилась на работу в Транспортный отдел, железнодорожный цех тоненькая, как тростиночка, 19-летняя Елена </a:t>
            </a:r>
            <a:r>
              <a:rPr lang="ru-RU" dirty="0" err="1" smtClean="0"/>
              <a:t>Горовая</a:t>
            </a:r>
            <a:r>
              <a:rPr lang="ru-RU" dirty="0" smtClean="0"/>
              <a:t>. «Ну, куда ее, такую», - нахмурился начальник цеха. Но работать было некому и ее взяли помощником машиниста паровоза на узкоколейную железную дорогу. Через неделю ей уже доверяли иногда самостоятельно водить железнодорожные составы. Уголь в паровозной топке горел очень плохо. Поездки занимали 13-14 часов в сутки. Уставшая, почти без сил, приходила Лена домой. Не успев как следует отдохнуть, снова отправлялась на вахту. Вскоре она стала водить железнодорожные составы самостоятельно.</a:t>
            </a:r>
            <a:endParaRPr lang="ru-RU" dirty="0"/>
          </a:p>
        </p:txBody>
      </p: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428860" y="5214950"/>
            <a:ext cx="571503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Приказ по комбинату «</a:t>
            </a:r>
            <a:r>
              <a:rPr lang="ru-RU" sz="2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Сихали</a:t>
            </a:r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» от 4 июля 1941 года о приеме на работу </a:t>
            </a:r>
            <a:r>
              <a:rPr lang="ru-RU" sz="2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Горовой</a:t>
            </a:r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Е.Д.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cxnSp>
        <p:nvCxnSpPr>
          <p:cNvPr id="7" name="Прямая со стрелкой 6"/>
          <p:cNvCxnSpPr>
            <a:stCxn id="5" idx="1"/>
          </p:cNvCxnSpPr>
          <p:nvPr/>
        </p:nvCxnSpPr>
        <p:spPr>
          <a:xfrm rot="10800000">
            <a:off x="1357290" y="4500570"/>
            <a:ext cx="1071570" cy="140687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42910" y="4500570"/>
            <a:ext cx="7286676" cy="1428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617</Words>
  <Application>Microsoft Office PowerPoint</Application>
  <PresentationFormat>Экран (4:3)</PresentationFormat>
  <Paragraphs>45</Paragraphs>
  <Slides>19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</vt:lpstr>
      <vt:lpstr>Данная презентация посвящена памяти женщин,  трудившихся в годы Великой отечественной войны  на рудниках и фабриках  комбината «Сихали». </vt:lpstr>
      <vt:lpstr>Слайд 3</vt:lpstr>
      <vt:lpstr>Слайд 4</vt:lpstr>
      <vt:lpstr>Слайд 5</vt:lpstr>
      <vt:lpstr>Слайд 6</vt:lpstr>
      <vt:lpstr>Слайд 7</vt:lpstr>
      <vt:lpstr>Горовая Е.Д. – помощник машиниста</vt:lpstr>
      <vt:lpstr>Слайд 9</vt:lpstr>
      <vt:lpstr>Конкина Анна Илларионовна</vt:lpstr>
      <vt:lpstr>Слайд 11</vt:lpstr>
      <vt:lpstr>Слайд 12</vt:lpstr>
      <vt:lpstr>Слайд 13</vt:lpstr>
      <vt:lpstr>Слайд 14</vt:lpstr>
      <vt:lpstr>Слайд 15</vt:lpstr>
      <vt:lpstr>Из решений военного времени следует, что в еду шло все: капустная рассада, крапива, верхушки редиса…</vt:lpstr>
      <vt:lpstr>Слайд 17</vt:lpstr>
      <vt:lpstr>Слайд 18</vt:lpstr>
      <vt:lpstr>Война это  не только мужское дело, она касается всех и женщин и детей. Женщины во Вторую Мировую войну работали на заводах, на фабриках, в поле, в госпиталях, воевали наравне с мужчинами, в общем везде, где не хватало мужских рабочих рук.  Только с огромной помощью женщин была одержана победа в самой кровопролитной войне.  </vt:lpstr>
    </vt:vector>
  </TitlesOfParts>
  <Company>Diei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arch</dc:creator>
  <cp:lastModifiedBy>arch</cp:lastModifiedBy>
  <cp:revision>85</cp:revision>
  <dcterms:created xsi:type="dcterms:W3CDTF">2015-02-26T02:30:05Z</dcterms:created>
  <dcterms:modified xsi:type="dcterms:W3CDTF">2015-05-08T02:01:50Z</dcterms:modified>
</cp:coreProperties>
</file>