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layout43.xml" ContentType="application/vnd.openxmlformats-officedocument.drawingml.diagramLayout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5" r:id="rId22"/>
    <p:sldId id="278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</p:showPr>
  <p:clrMru>
    <a:srgbClr val="E43AD0"/>
    <a:srgbClr val="EDFC24"/>
    <a:srgbClr val="FF00FF"/>
    <a:srgbClr val="240F33"/>
    <a:srgbClr val="5F2987"/>
    <a:srgbClr val="EB3D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0" autoAdjust="0"/>
  </p:normalViewPr>
  <p:slideViewPr>
    <p:cSldViewPr>
      <p:cViewPr>
        <p:scale>
          <a:sx n="50" d="100"/>
          <a:sy n="50" d="100"/>
        </p:scale>
        <p:origin x="-108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notesViewPr>
    <p:cSldViewPr>
      <p:cViewPr varScale="1">
        <p:scale>
          <a:sx n="53" d="100"/>
          <a:sy n="53" d="100"/>
        </p:scale>
        <p:origin x="-19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A8E5B-7BF6-4B27-9644-C52777F0E0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F57837-2F49-4251-B0CD-1CA139B3AF2C}">
      <dgm:prSet/>
      <dgm:spPr/>
      <dgm:t>
        <a:bodyPr/>
        <a:lstStyle/>
        <a:p>
          <a:pPr algn="ctr" rtl="0"/>
          <a:r>
            <a:rPr lang="ru-RU" b="1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endParaRPr lang="ru-RU" b="1" dirty="0"/>
        </a:p>
      </dgm:t>
    </dgm:pt>
    <dgm:pt modelId="{25F16545-1C6A-459E-AA64-183B453E3FD1}" type="parTrans" cxnId="{478ACA58-2D72-43D2-91E5-BA2421867B52}">
      <dgm:prSet/>
      <dgm:spPr/>
      <dgm:t>
        <a:bodyPr/>
        <a:lstStyle/>
        <a:p>
          <a:endParaRPr lang="ru-RU"/>
        </a:p>
      </dgm:t>
    </dgm:pt>
    <dgm:pt modelId="{A338D550-ADA6-4339-82F8-6C4F0716AC4A}" type="sibTrans" cxnId="{478ACA58-2D72-43D2-91E5-BA2421867B52}">
      <dgm:prSet/>
      <dgm:spPr/>
      <dgm:t>
        <a:bodyPr/>
        <a:lstStyle/>
        <a:p>
          <a:endParaRPr lang="ru-RU"/>
        </a:p>
      </dgm:t>
    </dgm:pt>
    <dgm:pt modelId="{6228DDDC-774F-4029-BF93-A44091C5B6B7}" type="pres">
      <dgm:prSet presAssocID="{F60A8E5B-7BF6-4B27-9644-C52777F0E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40C66-37C1-4681-85C2-2C66ACC241DC}" type="pres">
      <dgm:prSet presAssocID="{F3F57837-2F49-4251-B0CD-1CA139B3AF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04A0D-E3D1-4FA6-BC28-0985DD1B44A3}" type="presOf" srcId="{F3F57837-2F49-4251-B0CD-1CA139B3AF2C}" destId="{69D40C66-37C1-4681-85C2-2C66ACC241DC}" srcOrd="0" destOrd="0" presId="urn:microsoft.com/office/officeart/2005/8/layout/vList2"/>
    <dgm:cxn modelId="{0117B292-843D-4500-9529-9FD85E5337E0}" type="presOf" srcId="{F60A8E5B-7BF6-4B27-9644-C52777F0E07F}" destId="{6228DDDC-774F-4029-BF93-A44091C5B6B7}" srcOrd="0" destOrd="0" presId="urn:microsoft.com/office/officeart/2005/8/layout/vList2"/>
    <dgm:cxn modelId="{478ACA58-2D72-43D2-91E5-BA2421867B52}" srcId="{F60A8E5B-7BF6-4B27-9644-C52777F0E07F}" destId="{F3F57837-2F49-4251-B0CD-1CA139B3AF2C}" srcOrd="0" destOrd="0" parTransId="{25F16545-1C6A-459E-AA64-183B453E3FD1}" sibTransId="{A338D550-ADA6-4339-82F8-6C4F0716AC4A}"/>
    <dgm:cxn modelId="{667034DA-2B8A-4E4F-B6A5-30122909836E}" type="presParOf" srcId="{6228DDDC-774F-4029-BF93-A44091C5B6B7}" destId="{69D40C66-37C1-4681-85C2-2C66ACC241DC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F6E794-EA57-4084-8C0B-49F608D435BB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06D8C-F640-4F7D-BE1B-C5CDDD4D6D1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Архивы были известны всем народам, достигавшим известной цивилизации.</a:t>
          </a:r>
          <a:endParaRPr lang="ru-RU" dirty="0"/>
        </a:p>
      </dgm:t>
    </dgm:pt>
    <dgm:pt modelId="{AF3CEDFD-1AAD-49AA-9360-F6E38CF83122}" type="parTrans" cxnId="{A031CF72-4AE9-499D-BE3A-6C82727521E6}">
      <dgm:prSet/>
      <dgm:spPr/>
      <dgm:t>
        <a:bodyPr/>
        <a:lstStyle/>
        <a:p>
          <a:endParaRPr lang="ru-RU"/>
        </a:p>
      </dgm:t>
    </dgm:pt>
    <dgm:pt modelId="{ED355875-DAB0-42E7-A3D5-D751BDB7D7F3}" type="sibTrans" cxnId="{A031CF72-4AE9-499D-BE3A-6C82727521E6}">
      <dgm:prSet/>
      <dgm:spPr/>
      <dgm:t>
        <a:bodyPr/>
        <a:lstStyle/>
        <a:p>
          <a:endParaRPr lang="ru-RU"/>
        </a:p>
      </dgm:t>
    </dgm:pt>
    <dgm:pt modelId="{FE59A049-B124-4FAE-8555-CFA367855F85}">
      <dgm:prSet/>
      <dgm:spPr>
        <a:solidFill>
          <a:srgbClr val="FF00FF"/>
        </a:solidFill>
      </dgm:spPr>
      <dgm:t>
        <a:bodyPr/>
        <a:lstStyle/>
        <a:p>
          <a:pPr algn="just" rtl="0"/>
          <a:r>
            <a:rPr lang="ru-RU" dirty="0" smtClean="0"/>
            <a:t>Необходимость  в создании архива для сохранности документов понимал и Исполнительный комитет </a:t>
          </a:r>
          <a:r>
            <a:rPr lang="ru-RU" dirty="0" err="1" smtClean="0"/>
            <a:t>Тетюхинского</a:t>
          </a:r>
          <a:r>
            <a:rPr lang="ru-RU" dirty="0" smtClean="0"/>
            <a:t> районного Совета депутатов трудящихся.  Так, в трудный послевоенный период, 07 августа 1945 года Исполнительный комитет </a:t>
          </a:r>
          <a:r>
            <a:rPr lang="ru-RU" dirty="0" err="1" smtClean="0"/>
            <a:t>Тетюхинского</a:t>
          </a:r>
          <a:r>
            <a:rPr lang="ru-RU" dirty="0" smtClean="0"/>
            <a:t> районного Совета депутатов трудящихся принимает решение №294 «О состоянии оргмассовой работы делопроизводства и архива в </a:t>
          </a:r>
          <a:r>
            <a:rPr lang="ru-RU" dirty="0" err="1" smtClean="0"/>
            <a:t>Тетюхинском</a:t>
          </a:r>
          <a:r>
            <a:rPr lang="ru-RU" dirty="0" smtClean="0"/>
            <a:t> поссовете».</a:t>
          </a:r>
          <a:endParaRPr lang="ru-RU" dirty="0"/>
        </a:p>
      </dgm:t>
    </dgm:pt>
    <dgm:pt modelId="{EC6DF4A4-BDE2-49E0-A4FF-B09846E60616}" type="parTrans" cxnId="{9707950C-B264-4825-BA6C-F719551E66F2}">
      <dgm:prSet/>
      <dgm:spPr/>
      <dgm:t>
        <a:bodyPr/>
        <a:lstStyle/>
        <a:p>
          <a:endParaRPr lang="ru-RU"/>
        </a:p>
      </dgm:t>
    </dgm:pt>
    <dgm:pt modelId="{043DA247-389B-43FD-8ACA-4BE7AC0CC8D7}" type="sibTrans" cxnId="{9707950C-B264-4825-BA6C-F719551E66F2}">
      <dgm:prSet/>
      <dgm:spPr/>
      <dgm:t>
        <a:bodyPr/>
        <a:lstStyle/>
        <a:p>
          <a:endParaRPr lang="ru-RU"/>
        </a:p>
      </dgm:t>
    </dgm:pt>
    <dgm:pt modelId="{4061AD21-7B6E-4048-B09E-A520E7053DF7}">
      <dgm:prSet/>
      <dgm:spPr>
        <a:solidFill>
          <a:srgbClr val="FFC000"/>
        </a:solidFill>
      </dgm:spPr>
      <dgm:t>
        <a:bodyPr/>
        <a:lstStyle/>
        <a:p>
          <a:pPr algn="just" rtl="0"/>
          <a:r>
            <a:rPr lang="ru-RU" dirty="0" smtClean="0"/>
            <a:t>Название «архив» появилось в русском законодательстве впервые при императоре Петре </a:t>
          </a:r>
          <a:r>
            <a:rPr lang="en-US" dirty="0" smtClean="0"/>
            <a:t>I</a:t>
          </a:r>
          <a:r>
            <a:rPr lang="ru-RU" dirty="0" smtClean="0"/>
            <a:t>, но понятие о хранении актов и создание различных способов такого хранения известно России издавна — с тех пор, как начали распространяться у нас письменные акты и поднялся вопрос об их хранении.</a:t>
          </a:r>
          <a:endParaRPr lang="ru-RU" dirty="0"/>
        </a:p>
      </dgm:t>
    </dgm:pt>
    <dgm:pt modelId="{6466C532-4D6C-4AD0-83E9-668E33D02CC2}" type="sibTrans" cxnId="{3E51EF79-DB65-4553-8256-E43A0ED36D2F}">
      <dgm:prSet/>
      <dgm:spPr/>
      <dgm:t>
        <a:bodyPr/>
        <a:lstStyle/>
        <a:p>
          <a:endParaRPr lang="ru-RU"/>
        </a:p>
      </dgm:t>
    </dgm:pt>
    <dgm:pt modelId="{7D67CCF0-1FA0-4130-9BE5-8B12641873BC}" type="parTrans" cxnId="{3E51EF79-DB65-4553-8256-E43A0ED36D2F}">
      <dgm:prSet/>
      <dgm:spPr/>
      <dgm:t>
        <a:bodyPr/>
        <a:lstStyle/>
        <a:p>
          <a:endParaRPr lang="ru-RU"/>
        </a:p>
      </dgm:t>
    </dgm:pt>
    <dgm:pt modelId="{68B7735D-5726-4915-ACE4-BC58942A53A4}" type="pres">
      <dgm:prSet presAssocID="{3EF6E794-EA57-4084-8C0B-49F608D435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44963-E892-4168-8596-0D1054A260E7}" type="pres">
      <dgm:prSet presAssocID="{D3F06D8C-F640-4F7D-BE1B-C5CDDD4D6D13}" presName="circle1" presStyleLbl="node1" presStyleIdx="0" presStyleCnt="3" custLinFactNeighborY="-1901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F17A43A-8F97-466F-8E40-30AF2B738A28}" type="pres">
      <dgm:prSet presAssocID="{D3F06D8C-F640-4F7D-BE1B-C5CDDD4D6D13}" presName="space" presStyleCnt="0"/>
      <dgm:spPr/>
    </dgm:pt>
    <dgm:pt modelId="{CA980991-29A6-48DD-B536-49789F89E2DC}" type="pres">
      <dgm:prSet presAssocID="{D3F06D8C-F640-4F7D-BE1B-C5CDDD4D6D13}" presName="rect1" presStyleLbl="alignAcc1" presStyleIdx="0" presStyleCnt="3"/>
      <dgm:spPr/>
      <dgm:t>
        <a:bodyPr/>
        <a:lstStyle/>
        <a:p>
          <a:endParaRPr lang="ru-RU"/>
        </a:p>
      </dgm:t>
    </dgm:pt>
    <dgm:pt modelId="{9BB6894F-4E22-4C7C-AE65-0F89D5B72285}" type="pres">
      <dgm:prSet presAssocID="{4061AD21-7B6E-4048-B09E-A520E7053DF7}" presName="vertSpace2" presStyleLbl="node1" presStyleIdx="0" presStyleCnt="3"/>
      <dgm:spPr/>
    </dgm:pt>
    <dgm:pt modelId="{153BC48B-D84F-4D26-985D-9A938D5B8951}" type="pres">
      <dgm:prSet presAssocID="{4061AD21-7B6E-4048-B09E-A520E7053DF7}" presName="circle2" presStyleLbl="node1" presStyleIdx="1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B1D277C-A64D-43D7-91F1-18380FB3901F}" type="pres">
      <dgm:prSet presAssocID="{4061AD21-7B6E-4048-B09E-A520E7053DF7}" presName="rect2" presStyleLbl="alignAcc1" presStyleIdx="1" presStyleCnt="3"/>
      <dgm:spPr/>
      <dgm:t>
        <a:bodyPr/>
        <a:lstStyle/>
        <a:p>
          <a:endParaRPr lang="ru-RU"/>
        </a:p>
      </dgm:t>
    </dgm:pt>
    <dgm:pt modelId="{3D0A6CE1-8D49-4701-9E2E-FEBDDF8F8F76}" type="pres">
      <dgm:prSet presAssocID="{FE59A049-B124-4FAE-8555-CFA367855F85}" presName="vertSpace3" presStyleLbl="node1" presStyleIdx="1" presStyleCnt="3"/>
      <dgm:spPr/>
    </dgm:pt>
    <dgm:pt modelId="{1A243643-35C7-4E1B-9BBA-6B6D3264D50E}" type="pres">
      <dgm:prSet presAssocID="{FE59A049-B124-4FAE-8555-CFA367855F85}" presName="circle3" presStyleLbl="node1" presStyleIdx="2" presStyleCnt="3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5772CB8-8D07-45BB-9E19-24C806C8912F}" type="pres">
      <dgm:prSet presAssocID="{FE59A049-B124-4FAE-8555-CFA367855F85}" presName="rect3" presStyleLbl="alignAcc1" presStyleIdx="2" presStyleCnt="3"/>
      <dgm:spPr/>
      <dgm:t>
        <a:bodyPr/>
        <a:lstStyle/>
        <a:p>
          <a:endParaRPr lang="ru-RU"/>
        </a:p>
      </dgm:t>
    </dgm:pt>
    <dgm:pt modelId="{A14082FA-D529-4C8D-9829-D444C98220A0}" type="pres">
      <dgm:prSet presAssocID="{D3F06D8C-F640-4F7D-BE1B-C5CDDD4D6D1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8FB33-11B3-442B-8C6C-CE3CE0C997BA}" type="pres">
      <dgm:prSet presAssocID="{4061AD21-7B6E-4048-B09E-A520E7053DF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1155-416B-45F0-96BC-7B73E5678091}" type="pres">
      <dgm:prSet presAssocID="{FE59A049-B124-4FAE-8555-CFA367855F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CD4D6-5CBF-449A-8157-B0D72259EA87}" type="presOf" srcId="{FE59A049-B124-4FAE-8555-CFA367855F85}" destId="{35772CB8-8D07-45BB-9E19-24C806C8912F}" srcOrd="0" destOrd="0" presId="urn:microsoft.com/office/officeart/2005/8/layout/target3"/>
    <dgm:cxn modelId="{86124F58-72F9-4EFD-ADD5-CC82A5B827A9}" type="presOf" srcId="{4061AD21-7B6E-4048-B09E-A520E7053DF7}" destId="{90F8FB33-11B3-442B-8C6C-CE3CE0C997BA}" srcOrd="1" destOrd="0" presId="urn:microsoft.com/office/officeart/2005/8/layout/target3"/>
    <dgm:cxn modelId="{C27AF10E-02EF-4267-8816-5673BF40ABF3}" type="presOf" srcId="{D3F06D8C-F640-4F7D-BE1B-C5CDDD4D6D13}" destId="{A14082FA-D529-4C8D-9829-D444C98220A0}" srcOrd="1" destOrd="0" presId="urn:microsoft.com/office/officeart/2005/8/layout/target3"/>
    <dgm:cxn modelId="{DA08B73D-10D6-42B7-A765-9176C15ABC3A}" type="presOf" srcId="{D3F06D8C-F640-4F7D-BE1B-C5CDDD4D6D13}" destId="{CA980991-29A6-48DD-B536-49789F89E2DC}" srcOrd="0" destOrd="0" presId="urn:microsoft.com/office/officeart/2005/8/layout/target3"/>
    <dgm:cxn modelId="{F42E01E9-658D-4022-9CF9-D7DF3EB59816}" type="presOf" srcId="{FE59A049-B124-4FAE-8555-CFA367855F85}" destId="{2AB71155-416B-45F0-96BC-7B73E5678091}" srcOrd="1" destOrd="0" presId="urn:microsoft.com/office/officeart/2005/8/layout/target3"/>
    <dgm:cxn modelId="{D3852507-D3C3-4B51-8E09-9049870F9549}" type="presOf" srcId="{4061AD21-7B6E-4048-B09E-A520E7053DF7}" destId="{6B1D277C-A64D-43D7-91F1-18380FB3901F}" srcOrd="0" destOrd="0" presId="urn:microsoft.com/office/officeart/2005/8/layout/target3"/>
    <dgm:cxn modelId="{3E51EF79-DB65-4553-8256-E43A0ED36D2F}" srcId="{3EF6E794-EA57-4084-8C0B-49F608D435BB}" destId="{4061AD21-7B6E-4048-B09E-A520E7053DF7}" srcOrd="1" destOrd="0" parTransId="{7D67CCF0-1FA0-4130-9BE5-8B12641873BC}" sibTransId="{6466C532-4D6C-4AD0-83E9-668E33D02CC2}"/>
    <dgm:cxn modelId="{7C8EBADC-3593-464F-A350-8A9F09141CED}" type="presOf" srcId="{3EF6E794-EA57-4084-8C0B-49F608D435BB}" destId="{68B7735D-5726-4915-ACE4-BC58942A53A4}" srcOrd="0" destOrd="0" presId="urn:microsoft.com/office/officeart/2005/8/layout/target3"/>
    <dgm:cxn modelId="{A031CF72-4AE9-499D-BE3A-6C82727521E6}" srcId="{3EF6E794-EA57-4084-8C0B-49F608D435BB}" destId="{D3F06D8C-F640-4F7D-BE1B-C5CDDD4D6D13}" srcOrd="0" destOrd="0" parTransId="{AF3CEDFD-1AAD-49AA-9360-F6E38CF83122}" sibTransId="{ED355875-DAB0-42E7-A3D5-D751BDB7D7F3}"/>
    <dgm:cxn modelId="{9707950C-B264-4825-BA6C-F719551E66F2}" srcId="{3EF6E794-EA57-4084-8C0B-49F608D435BB}" destId="{FE59A049-B124-4FAE-8555-CFA367855F85}" srcOrd="2" destOrd="0" parTransId="{EC6DF4A4-BDE2-49E0-A4FF-B09846E60616}" sibTransId="{043DA247-389B-43FD-8ACA-4BE7AC0CC8D7}"/>
    <dgm:cxn modelId="{8498EE65-BF1D-4D87-885E-C8C60B1B0626}" type="presParOf" srcId="{68B7735D-5726-4915-ACE4-BC58942A53A4}" destId="{0A244963-E892-4168-8596-0D1054A260E7}" srcOrd="0" destOrd="0" presId="urn:microsoft.com/office/officeart/2005/8/layout/target3"/>
    <dgm:cxn modelId="{AF1FE396-4FE8-4138-99DA-683558B53AE3}" type="presParOf" srcId="{68B7735D-5726-4915-ACE4-BC58942A53A4}" destId="{4F17A43A-8F97-466F-8E40-30AF2B738A28}" srcOrd="1" destOrd="0" presId="urn:microsoft.com/office/officeart/2005/8/layout/target3"/>
    <dgm:cxn modelId="{0CF24BE0-4528-4F3C-BA4F-B50EE6E85BD4}" type="presParOf" srcId="{68B7735D-5726-4915-ACE4-BC58942A53A4}" destId="{CA980991-29A6-48DD-B536-49789F89E2DC}" srcOrd="2" destOrd="0" presId="urn:microsoft.com/office/officeart/2005/8/layout/target3"/>
    <dgm:cxn modelId="{7E72CAD8-D6A5-469C-ACEC-C178E35DDE51}" type="presParOf" srcId="{68B7735D-5726-4915-ACE4-BC58942A53A4}" destId="{9BB6894F-4E22-4C7C-AE65-0F89D5B72285}" srcOrd="3" destOrd="0" presId="urn:microsoft.com/office/officeart/2005/8/layout/target3"/>
    <dgm:cxn modelId="{64958ECE-6E1B-4909-AF09-3BB09231FADD}" type="presParOf" srcId="{68B7735D-5726-4915-ACE4-BC58942A53A4}" destId="{153BC48B-D84F-4D26-985D-9A938D5B8951}" srcOrd="4" destOrd="0" presId="urn:microsoft.com/office/officeart/2005/8/layout/target3"/>
    <dgm:cxn modelId="{6B2FC054-CF4A-430A-9EDD-2289B36FCE57}" type="presParOf" srcId="{68B7735D-5726-4915-ACE4-BC58942A53A4}" destId="{6B1D277C-A64D-43D7-91F1-18380FB3901F}" srcOrd="5" destOrd="0" presId="urn:microsoft.com/office/officeart/2005/8/layout/target3"/>
    <dgm:cxn modelId="{3C3B785A-241B-489C-9E74-F59869A30BDA}" type="presParOf" srcId="{68B7735D-5726-4915-ACE4-BC58942A53A4}" destId="{3D0A6CE1-8D49-4701-9E2E-FEBDDF8F8F76}" srcOrd="6" destOrd="0" presId="urn:microsoft.com/office/officeart/2005/8/layout/target3"/>
    <dgm:cxn modelId="{881F5F87-36B7-44F8-A6D6-9C8F196176F1}" type="presParOf" srcId="{68B7735D-5726-4915-ACE4-BC58942A53A4}" destId="{1A243643-35C7-4E1B-9BBA-6B6D3264D50E}" srcOrd="7" destOrd="0" presId="urn:microsoft.com/office/officeart/2005/8/layout/target3"/>
    <dgm:cxn modelId="{BE8791E0-FBA9-4F00-AB24-8270EC717E93}" type="presParOf" srcId="{68B7735D-5726-4915-ACE4-BC58942A53A4}" destId="{35772CB8-8D07-45BB-9E19-24C806C8912F}" srcOrd="8" destOrd="0" presId="urn:microsoft.com/office/officeart/2005/8/layout/target3"/>
    <dgm:cxn modelId="{9A06AEAE-8FFD-4F1D-A719-66ECA9764AE1}" type="presParOf" srcId="{68B7735D-5726-4915-ACE4-BC58942A53A4}" destId="{A14082FA-D529-4C8D-9829-D444C98220A0}" srcOrd="9" destOrd="0" presId="urn:microsoft.com/office/officeart/2005/8/layout/target3"/>
    <dgm:cxn modelId="{C882A00A-BD84-4369-9B77-D4EC3F9841DA}" type="presParOf" srcId="{68B7735D-5726-4915-ACE4-BC58942A53A4}" destId="{90F8FB33-11B3-442B-8C6C-CE3CE0C997BA}" srcOrd="10" destOrd="0" presId="urn:microsoft.com/office/officeart/2005/8/layout/target3"/>
    <dgm:cxn modelId="{BF804DA6-E936-4A4F-BFEC-385660E06F2E}" type="presParOf" srcId="{68B7735D-5726-4915-ACE4-BC58942A53A4}" destId="{2AB71155-416B-45F0-96BC-7B73E5678091}" srcOrd="11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387F4B-26B5-4711-A6D0-25BF3CACE8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C4C04-69D2-4167-A4C9-6A023299F9D3}">
      <dgm:prSet/>
      <dgm:spPr>
        <a:solidFill>
          <a:srgbClr val="EB3D39"/>
        </a:solidFill>
      </dgm:spPr>
      <dgm:t>
        <a:bodyPr/>
        <a:lstStyle/>
        <a:p>
          <a:pPr rtl="0"/>
          <a:r>
            <a:rPr lang="ru-RU" dirty="0" smtClean="0"/>
            <a:t>Решение 07 августа 1945 года Исполнительного комитета </a:t>
          </a:r>
          <a:r>
            <a:rPr lang="ru-RU" dirty="0" err="1" smtClean="0"/>
            <a:t>Тетюхинского</a:t>
          </a:r>
          <a:r>
            <a:rPr lang="ru-RU" dirty="0" smtClean="0"/>
            <a:t> районного Совета депутатов трудящихся №294 «О состоянии оргмассовой работы делопроизводства и архива в </a:t>
          </a:r>
          <a:r>
            <a:rPr lang="ru-RU" dirty="0" err="1" smtClean="0"/>
            <a:t>Тетюхинском</a:t>
          </a:r>
          <a:r>
            <a:rPr lang="ru-RU" dirty="0" smtClean="0"/>
            <a:t> поссовете».</a:t>
          </a:r>
          <a:endParaRPr lang="ru-RU" dirty="0"/>
        </a:p>
      </dgm:t>
    </dgm:pt>
    <dgm:pt modelId="{33937FBC-1F75-4E50-B276-E16C68CEBA89}" type="parTrans" cxnId="{8D7A5DAB-5B8E-4283-80E7-90A0D8AA95C0}">
      <dgm:prSet/>
      <dgm:spPr/>
      <dgm:t>
        <a:bodyPr/>
        <a:lstStyle/>
        <a:p>
          <a:endParaRPr lang="ru-RU"/>
        </a:p>
      </dgm:t>
    </dgm:pt>
    <dgm:pt modelId="{A27A3894-9923-4422-AFEF-878810B72369}" type="sibTrans" cxnId="{8D7A5DAB-5B8E-4283-80E7-90A0D8AA95C0}">
      <dgm:prSet/>
      <dgm:spPr/>
      <dgm:t>
        <a:bodyPr/>
        <a:lstStyle/>
        <a:p>
          <a:endParaRPr lang="ru-RU"/>
        </a:p>
      </dgm:t>
    </dgm:pt>
    <dgm:pt modelId="{95D6F3A2-22FF-4417-AAF0-440A0B3AFF3E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«8. Предупредить председателей и секретарей с/советов привести в порядок имеющиеся архивы, категорически запретить их использовать как макулатуру».</a:t>
          </a:r>
          <a:endParaRPr lang="ru-RU" dirty="0"/>
        </a:p>
      </dgm:t>
    </dgm:pt>
    <dgm:pt modelId="{ECEB79D8-3002-4EBF-9A78-51C955C377CE}" type="parTrans" cxnId="{FD946D5E-4EC0-4331-9ECB-37EA6FA72D3A}">
      <dgm:prSet/>
      <dgm:spPr/>
      <dgm:t>
        <a:bodyPr/>
        <a:lstStyle/>
        <a:p>
          <a:endParaRPr lang="ru-RU"/>
        </a:p>
      </dgm:t>
    </dgm:pt>
    <dgm:pt modelId="{D32FD30E-E06F-4483-A770-938164177CD8}" type="sibTrans" cxnId="{FD946D5E-4EC0-4331-9ECB-37EA6FA72D3A}">
      <dgm:prSet/>
      <dgm:spPr/>
      <dgm:t>
        <a:bodyPr/>
        <a:lstStyle/>
        <a:p>
          <a:endParaRPr lang="ru-RU"/>
        </a:p>
      </dgm:t>
    </dgm:pt>
    <dgm:pt modelId="{5BC64780-CA3A-4A64-812E-445C0C89EF41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Выписка из решения:</a:t>
          </a:r>
          <a:endParaRPr lang="ru-RU" dirty="0"/>
        </a:p>
      </dgm:t>
    </dgm:pt>
    <dgm:pt modelId="{BB6C9C2A-9AB8-41FB-BFA0-E0BAFCA3CFBC}" type="parTrans" cxnId="{6FC36FA9-4874-4AB5-83A9-BBE57D35E7E6}">
      <dgm:prSet/>
      <dgm:spPr/>
      <dgm:t>
        <a:bodyPr/>
        <a:lstStyle/>
        <a:p>
          <a:endParaRPr lang="ru-RU"/>
        </a:p>
      </dgm:t>
    </dgm:pt>
    <dgm:pt modelId="{3A8D60B7-E344-47AF-9D83-505761CE2074}" type="sibTrans" cxnId="{6FC36FA9-4874-4AB5-83A9-BBE57D35E7E6}">
      <dgm:prSet/>
      <dgm:spPr/>
      <dgm:t>
        <a:bodyPr/>
        <a:lstStyle/>
        <a:p>
          <a:endParaRPr lang="ru-RU"/>
        </a:p>
      </dgm:t>
    </dgm:pt>
    <dgm:pt modelId="{0AC10553-82CF-4327-80B4-AAEEA187018D}" type="pres">
      <dgm:prSet presAssocID="{E2387F4B-26B5-4711-A6D0-25BF3CACE8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018E1-2215-4687-9B80-B2C20B31B48C}" type="pres">
      <dgm:prSet presAssocID="{D95C4C04-69D2-4167-A4C9-6A023299F9D3}" presName="circ1" presStyleLbl="vennNode1" presStyleIdx="0" presStyleCnt="3" custScaleY="137369"/>
      <dgm:spPr/>
      <dgm:t>
        <a:bodyPr/>
        <a:lstStyle/>
        <a:p>
          <a:endParaRPr lang="ru-RU"/>
        </a:p>
      </dgm:t>
    </dgm:pt>
    <dgm:pt modelId="{8A4F5BAE-6EAB-44ED-9E9C-30C9722A355A}" type="pres">
      <dgm:prSet presAssocID="{D95C4C04-69D2-4167-A4C9-6A023299F9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9289-647C-4BDA-A557-8D1A1F89DC3B}" type="pres">
      <dgm:prSet presAssocID="{95D6F3A2-22FF-4417-AAF0-440A0B3AFF3E}" presName="circ2" presStyleLbl="vennNode1" presStyleIdx="1" presStyleCnt="3"/>
      <dgm:spPr/>
      <dgm:t>
        <a:bodyPr/>
        <a:lstStyle/>
        <a:p>
          <a:endParaRPr lang="ru-RU"/>
        </a:p>
      </dgm:t>
    </dgm:pt>
    <dgm:pt modelId="{F15D38BB-3F11-4625-ADCF-32E98483D511}" type="pres">
      <dgm:prSet presAssocID="{95D6F3A2-22FF-4417-AAF0-440A0B3AFF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72BD3-6B44-42E5-A587-957CCE107FBE}" type="pres">
      <dgm:prSet presAssocID="{5BC64780-CA3A-4A64-812E-445C0C89EF41}" presName="circ3" presStyleLbl="vennNode1" presStyleIdx="2" presStyleCnt="3"/>
      <dgm:spPr/>
      <dgm:t>
        <a:bodyPr/>
        <a:lstStyle/>
        <a:p>
          <a:endParaRPr lang="ru-RU"/>
        </a:p>
      </dgm:t>
    </dgm:pt>
    <dgm:pt modelId="{3CA73A5F-2612-47E2-9DE1-4526E599B679}" type="pres">
      <dgm:prSet presAssocID="{5BC64780-CA3A-4A64-812E-445C0C89EF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F0C23-98C4-49D4-93C9-3B80D44AD1CB}" type="presOf" srcId="{D95C4C04-69D2-4167-A4C9-6A023299F9D3}" destId="{035018E1-2215-4687-9B80-B2C20B31B48C}" srcOrd="0" destOrd="0" presId="urn:microsoft.com/office/officeart/2005/8/layout/venn1"/>
    <dgm:cxn modelId="{FD946D5E-4EC0-4331-9ECB-37EA6FA72D3A}" srcId="{E2387F4B-26B5-4711-A6D0-25BF3CACE88A}" destId="{95D6F3A2-22FF-4417-AAF0-440A0B3AFF3E}" srcOrd="1" destOrd="0" parTransId="{ECEB79D8-3002-4EBF-9A78-51C955C377CE}" sibTransId="{D32FD30E-E06F-4483-A770-938164177CD8}"/>
    <dgm:cxn modelId="{CF07C6C7-A245-43BF-96C0-E413BD3A0EBD}" type="presOf" srcId="{95D6F3A2-22FF-4417-AAF0-440A0B3AFF3E}" destId="{F15D38BB-3F11-4625-ADCF-32E98483D511}" srcOrd="1" destOrd="0" presId="urn:microsoft.com/office/officeart/2005/8/layout/venn1"/>
    <dgm:cxn modelId="{6FC36FA9-4874-4AB5-83A9-BBE57D35E7E6}" srcId="{E2387F4B-26B5-4711-A6D0-25BF3CACE88A}" destId="{5BC64780-CA3A-4A64-812E-445C0C89EF41}" srcOrd="2" destOrd="0" parTransId="{BB6C9C2A-9AB8-41FB-BFA0-E0BAFCA3CFBC}" sibTransId="{3A8D60B7-E344-47AF-9D83-505761CE2074}"/>
    <dgm:cxn modelId="{FA235BAC-C0A8-4AF4-B760-8F3E493A61A8}" type="presOf" srcId="{E2387F4B-26B5-4711-A6D0-25BF3CACE88A}" destId="{0AC10553-82CF-4327-80B4-AAEEA187018D}" srcOrd="0" destOrd="0" presId="urn:microsoft.com/office/officeart/2005/8/layout/venn1"/>
    <dgm:cxn modelId="{C76C49E9-A2B4-4669-BD68-EC3AC60D62AD}" type="presOf" srcId="{5BC64780-CA3A-4A64-812E-445C0C89EF41}" destId="{90B72BD3-6B44-42E5-A587-957CCE107FBE}" srcOrd="0" destOrd="0" presId="urn:microsoft.com/office/officeart/2005/8/layout/venn1"/>
    <dgm:cxn modelId="{E2F0EA5B-15D1-4253-BD24-3A5F6DBD954B}" type="presOf" srcId="{D95C4C04-69D2-4167-A4C9-6A023299F9D3}" destId="{8A4F5BAE-6EAB-44ED-9E9C-30C9722A355A}" srcOrd="1" destOrd="0" presId="urn:microsoft.com/office/officeart/2005/8/layout/venn1"/>
    <dgm:cxn modelId="{8C7FDF99-346C-4918-BCC2-FEC073EA5674}" type="presOf" srcId="{5BC64780-CA3A-4A64-812E-445C0C89EF41}" destId="{3CA73A5F-2612-47E2-9DE1-4526E599B679}" srcOrd="1" destOrd="0" presId="urn:microsoft.com/office/officeart/2005/8/layout/venn1"/>
    <dgm:cxn modelId="{8D7A5DAB-5B8E-4283-80E7-90A0D8AA95C0}" srcId="{E2387F4B-26B5-4711-A6D0-25BF3CACE88A}" destId="{D95C4C04-69D2-4167-A4C9-6A023299F9D3}" srcOrd="0" destOrd="0" parTransId="{33937FBC-1F75-4E50-B276-E16C68CEBA89}" sibTransId="{A27A3894-9923-4422-AFEF-878810B72369}"/>
    <dgm:cxn modelId="{0B0CBC6F-2481-48CD-A3A6-0745B519FFC8}" type="presOf" srcId="{95D6F3A2-22FF-4417-AAF0-440A0B3AFF3E}" destId="{E5D99289-647C-4BDA-A557-8D1A1F89DC3B}" srcOrd="0" destOrd="0" presId="urn:microsoft.com/office/officeart/2005/8/layout/venn1"/>
    <dgm:cxn modelId="{D986F5B4-DCAC-46EA-9A3F-C4B87BC73119}" type="presParOf" srcId="{0AC10553-82CF-4327-80B4-AAEEA187018D}" destId="{035018E1-2215-4687-9B80-B2C20B31B48C}" srcOrd="0" destOrd="0" presId="urn:microsoft.com/office/officeart/2005/8/layout/venn1"/>
    <dgm:cxn modelId="{09D7A438-CB05-4543-A7BC-3BDBE552E3B2}" type="presParOf" srcId="{0AC10553-82CF-4327-80B4-AAEEA187018D}" destId="{8A4F5BAE-6EAB-44ED-9E9C-30C9722A355A}" srcOrd="1" destOrd="0" presId="urn:microsoft.com/office/officeart/2005/8/layout/venn1"/>
    <dgm:cxn modelId="{59FB0284-08D6-4123-99A5-E42A403FA0C0}" type="presParOf" srcId="{0AC10553-82CF-4327-80B4-AAEEA187018D}" destId="{E5D99289-647C-4BDA-A557-8D1A1F89DC3B}" srcOrd="2" destOrd="0" presId="urn:microsoft.com/office/officeart/2005/8/layout/venn1"/>
    <dgm:cxn modelId="{6F42E242-1A2A-41C6-9F46-D62FE9AC5121}" type="presParOf" srcId="{0AC10553-82CF-4327-80B4-AAEEA187018D}" destId="{F15D38BB-3F11-4625-ADCF-32E98483D511}" srcOrd="3" destOrd="0" presId="urn:microsoft.com/office/officeart/2005/8/layout/venn1"/>
    <dgm:cxn modelId="{DBE893E4-5135-4DFC-8A9A-301B2584855A}" type="presParOf" srcId="{0AC10553-82CF-4327-80B4-AAEEA187018D}" destId="{90B72BD3-6B44-42E5-A587-957CCE107FBE}" srcOrd="4" destOrd="0" presId="urn:microsoft.com/office/officeart/2005/8/layout/venn1"/>
    <dgm:cxn modelId="{52C9B0EF-8697-4A4C-8721-1768439823DD}" type="presParOf" srcId="{0AC10553-82CF-4327-80B4-AAEEA187018D}" destId="{3CA73A5F-2612-47E2-9DE1-4526E599B679}" srcOrd="5" destOrd="0" presId="urn:microsoft.com/office/officeart/2005/8/layout/venn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8FA79F-4F62-4C7C-8B05-DDC9587D15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3EB92-EFC7-4250-A51A-954F4A6E7C1F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endParaRPr lang="ru-RU" sz="2000" baseline="0" dirty="0"/>
        </a:p>
      </dgm:t>
    </dgm:pt>
    <dgm:pt modelId="{C26FD375-FFBC-4A35-BCD8-7DAC07FF2EC3}" type="parTrans" cxnId="{F9533A6E-5088-4842-B55B-5849D0F044D8}">
      <dgm:prSet/>
      <dgm:spPr/>
      <dgm:t>
        <a:bodyPr/>
        <a:lstStyle/>
        <a:p>
          <a:endParaRPr lang="ru-RU"/>
        </a:p>
      </dgm:t>
    </dgm:pt>
    <dgm:pt modelId="{6851F07B-3595-42FA-9A02-BB2212F3919C}" type="sibTrans" cxnId="{F9533A6E-5088-4842-B55B-5849D0F044D8}">
      <dgm:prSet/>
      <dgm:spPr/>
      <dgm:t>
        <a:bodyPr/>
        <a:lstStyle/>
        <a:p>
          <a:endParaRPr lang="ru-RU"/>
        </a:p>
      </dgm:t>
    </dgm:pt>
    <dgm:pt modelId="{D29A5978-235B-485B-8F85-BC09E25DFDC0}" type="pres">
      <dgm:prSet presAssocID="{768FA79F-4F62-4C7C-8B05-DDC9587D1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59630-6F4C-4D07-879F-69295CBB2B9D}" type="pres">
      <dgm:prSet presAssocID="{6233EB92-EFC7-4250-A51A-954F4A6E7C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33A6E-5088-4842-B55B-5849D0F044D8}" srcId="{768FA79F-4F62-4C7C-8B05-DDC9587D15F3}" destId="{6233EB92-EFC7-4250-A51A-954F4A6E7C1F}" srcOrd="0" destOrd="0" parTransId="{C26FD375-FFBC-4A35-BCD8-7DAC07FF2EC3}" sibTransId="{6851F07B-3595-42FA-9A02-BB2212F3919C}"/>
    <dgm:cxn modelId="{89E0ABBF-CECE-40ED-A9EB-ED83DF4D3542}" type="presOf" srcId="{768FA79F-4F62-4C7C-8B05-DDC9587D15F3}" destId="{D29A5978-235B-485B-8F85-BC09E25DFDC0}" srcOrd="0" destOrd="0" presId="urn:microsoft.com/office/officeart/2005/8/layout/vList2"/>
    <dgm:cxn modelId="{E4F991BE-8BFC-4A45-B4C9-686F5DCD4A91}" type="presOf" srcId="{6233EB92-EFC7-4250-A51A-954F4A6E7C1F}" destId="{88959630-6F4C-4D07-879F-69295CBB2B9D}" srcOrd="0" destOrd="0" presId="urn:microsoft.com/office/officeart/2005/8/layout/vList2"/>
    <dgm:cxn modelId="{795C447D-3587-4A88-803B-2308CE076EA9}" type="presParOf" srcId="{D29A5978-235B-485B-8F85-BC09E25DFDC0}" destId="{88959630-6F4C-4D07-879F-69295CBB2B9D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3C2D9C-20D5-4915-AE97-901E54849D8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3CA43-6ABD-4762-9F82-14C0605DAEEF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600" dirty="0" smtClean="0"/>
            <a:t>На сегодняшний день в архивном отделе администрации Дальнегорского городского округа находится на хранении </a:t>
          </a:r>
          <a:endParaRPr lang="ru-RU" sz="1600" dirty="0"/>
        </a:p>
      </dgm:t>
    </dgm:pt>
    <dgm:pt modelId="{B9D7D622-4C65-48E1-B431-73B3D1C65FD7}" type="parTrans" cxnId="{C32C1A3F-DED8-49AC-9014-886567BAE14C}">
      <dgm:prSet/>
      <dgm:spPr/>
      <dgm:t>
        <a:bodyPr/>
        <a:lstStyle/>
        <a:p>
          <a:endParaRPr lang="ru-RU" sz="1600"/>
        </a:p>
      </dgm:t>
    </dgm:pt>
    <dgm:pt modelId="{A8CD48C5-4A84-47A4-8850-53C509B621F6}" type="sibTrans" cxnId="{C32C1A3F-DED8-49AC-9014-886567BAE14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600"/>
        </a:p>
      </dgm:t>
    </dgm:pt>
    <dgm:pt modelId="{29408D25-65D7-422D-9AF2-AF139DAE1347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600" dirty="0" smtClean="0"/>
            <a:t>79 архивных фондов</a:t>
          </a:r>
          <a:endParaRPr lang="ru-RU" sz="1600" dirty="0"/>
        </a:p>
      </dgm:t>
    </dgm:pt>
    <dgm:pt modelId="{388E66EB-1777-4FD1-97E0-8EAC82EC6C4E}" type="parTrans" cxnId="{D44D216A-4321-422F-B93F-30B16C0AE39F}">
      <dgm:prSet/>
      <dgm:spPr/>
      <dgm:t>
        <a:bodyPr/>
        <a:lstStyle/>
        <a:p>
          <a:endParaRPr lang="ru-RU" sz="1600"/>
        </a:p>
      </dgm:t>
    </dgm:pt>
    <dgm:pt modelId="{0025799E-7C59-4055-9D70-0FF060EA3A83}" type="sibTrans" cxnId="{D44D216A-4321-422F-B93F-30B16C0AE39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600"/>
        </a:p>
      </dgm:t>
    </dgm:pt>
    <dgm:pt modelId="{AE940F60-FE2E-4B1B-B674-C606E8454AE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600" dirty="0" smtClean="0"/>
            <a:t>45891 единица хранения</a:t>
          </a:r>
          <a:endParaRPr lang="ru-RU" sz="1600" dirty="0"/>
        </a:p>
      </dgm:t>
    </dgm:pt>
    <dgm:pt modelId="{5E7FC6F5-5DDD-47B8-9AF7-738A0CB7E7B4}" type="parTrans" cxnId="{73241ADD-6F1D-48F1-8EAB-46981EAFA855}">
      <dgm:prSet/>
      <dgm:spPr/>
      <dgm:t>
        <a:bodyPr/>
        <a:lstStyle/>
        <a:p>
          <a:endParaRPr lang="ru-RU" sz="1600"/>
        </a:p>
      </dgm:t>
    </dgm:pt>
    <dgm:pt modelId="{B2BB28F2-1F95-47D9-B87D-CC0F02FE2427}" type="sibTrans" cxnId="{73241ADD-6F1D-48F1-8EAB-46981EAFA8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600"/>
        </a:p>
      </dgm:t>
    </dgm:pt>
    <dgm:pt modelId="{829504B6-36EB-415D-884F-4D6441760CD0}" type="pres">
      <dgm:prSet presAssocID="{D73C2D9C-20D5-4915-AE97-901E54849D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493C4-AB45-4DF2-BAC1-C4596C8D4AC2}" type="pres">
      <dgm:prSet presAssocID="{45D3CA43-6ABD-4762-9F82-14C0605DAEEF}" presName="node" presStyleLbl="node1" presStyleIdx="0" presStyleCnt="3" custScaleX="21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83245-6D7E-4C89-8584-C2CD4B816728}" type="pres">
      <dgm:prSet presAssocID="{A8CD48C5-4A84-47A4-8850-53C509B621F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6A2510D-F2B1-45D8-A3EF-F92C2E94E4CB}" type="pres">
      <dgm:prSet presAssocID="{A8CD48C5-4A84-47A4-8850-53C509B621F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C8038F-269C-4A20-BD02-1104D14A12F3}" type="pres">
      <dgm:prSet presAssocID="{29408D25-65D7-422D-9AF2-AF139DAE13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7AA4-975C-4733-9DC2-6B989A1BEDD3}" type="pres">
      <dgm:prSet presAssocID="{0025799E-7C59-4055-9D70-0FF060EA3A8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1A7B6B5-C09F-4972-ACE5-A554D4F5E650}" type="pres">
      <dgm:prSet presAssocID="{0025799E-7C59-4055-9D70-0FF060EA3A8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94A1847-F3CC-4E84-B970-5EC140462908}" type="pres">
      <dgm:prSet presAssocID="{AE940F60-FE2E-4B1B-B674-C606E8454A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20CB-9728-49F9-9E37-E17C341F339A}" type="pres">
      <dgm:prSet presAssocID="{B2BB28F2-1F95-47D9-B87D-CC0F02FE242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D897CE0-48D0-41A0-9033-1DF890863B98}" type="pres">
      <dgm:prSet presAssocID="{B2BB28F2-1F95-47D9-B87D-CC0F02FE242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933DBC5-AFCD-4354-ADFB-5B3780749C47}" type="presOf" srcId="{B2BB28F2-1F95-47D9-B87D-CC0F02FE2427}" destId="{C23220CB-9728-49F9-9E37-E17C341F339A}" srcOrd="0" destOrd="0" presId="urn:microsoft.com/office/officeart/2005/8/layout/cycle2"/>
    <dgm:cxn modelId="{73241ADD-6F1D-48F1-8EAB-46981EAFA855}" srcId="{D73C2D9C-20D5-4915-AE97-901E54849D84}" destId="{AE940F60-FE2E-4B1B-B674-C606E8454AE6}" srcOrd="2" destOrd="0" parTransId="{5E7FC6F5-5DDD-47B8-9AF7-738A0CB7E7B4}" sibTransId="{B2BB28F2-1F95-47D9-B87D-CC0F02FE2427}"/>
    <dgm:cxn modelId="{F862A503-2C1C-44D3-AB3A-C979C0F55C04}" type="presOf" srcId="{45D3CA43-6ABD-4762-9F82-14C0605DAEEF}" destId="{DEF493C4-AB45-4DF2-BAC1-C4596C8D4AC2}" srcOrd="0" destOrd="0" presId="urn:microsoft.com/office/officeart/2005/8/layout/cycle2"/>
    <dgm:cxn modelId="{37F47C74-FAD7-483E-850A-FE536B2EC891}" type="presOf" srcId="{D73C2D9C-20D5-4915-AE97-901E54849D84}" destId="{829504B6-36EB-415D-884F-4D6441760CD0}" srcOrd="0" destOrd="0" presId="urn:microsoft.com/office/officeart/2005/8/layout/cycle2"/>
    <dgm:cxn modelId="{C32C1A3F-DED8-49AC-9014-886567BAE14C}" srcId="{D73C2D9C-20D5-4915-AE97-901E54849D84}" destId="{45D3CA43-6ABD-4762-9F82-14C0605DAEEF}" srcOrd="0" destOrd="0" parTransId="{B9D7D622-4C65-48E1-B431-73B3D1C65FD7}" sibTransId="{A8CD48C5-4A84-47A4-8850-53C509B621F6}"/>
    <dgm:cxn modelId="{4E58C39D-EDFA-444E-B1FE-B621DAF72CC5}" type="presOf" srcId="{0025799E-7C59-4055-9D70-0FF060EA3A83}" destId="{CFB97AA4-975C-4733-9DC2-6B989A1BEDD3}" srcOrd="0" destOrd="0" presId="urn:microsoft.com/office/officeart/2005/8/layout/cycle2"/>
    <dgm:cxn modelId="{94A4C2E9-98E6-4AC8-B180-68BA53819D97}" type="presOf" srcId="{B2BB28F2-1F95-47D9-B87D-CC0F02FE2427}" destId="{DD897CE0-48D0-41A0-9033-1DF890863B98}" srcOrd="1" destOrd="0" presId="urn:microsoft.com/office/officeart/2005/8/layout/cycle2"/>
    <dgm:cxn modelId="{BEE0588E-40F0-4407-9CED-6BFDBE522AC2}" type="presOf" srcId="{0025799E-7C59-4055-9D70-0FF060EA3A83}" destId="{01A7B6B5-C09F-4972-ACE5-A554D4F5E650}" srcOrd="1" destOrd="0" presId="urn:microsoft.com/office/officeart/2005/8/layout/cycle2"/>
    <dgm:cxn modelId="{D0C2E961-536E-4081-B8FA-3E8574588B74}" type="presOf" srcId="{AE940F60-FE2E-4B1B-B674-C606E8454AE6}" destId="{394A1847-F3CC-4E84-B970-5EC140462908}" srcOrd="0" destOrd="0" presId="urn:microsoft.com/office/officeart/2005/8/layout/cycle2"/>
    <dgm:cxn modelId="{A8394A97-51D1-4BE1-A0FB-20139DF81D41}" type="presOf" srcId="{29408D25-65D7-422D-9AF2-AF139DAE1347}" destId="{0CC8038F-269C-4A20-BD02-1104D14A12F3}" srcOrd="0" destOrd="0" presId="urn:microsoft.com/office/officeart/2005/8/layout/cycle2"/>
    <dgm:cxn modelId="{0DD070DB-40B6-4D64-B3DA-7DD490EFDB2E}" type="presOf" srcId="{A8CD48C5-4A84-47A4-8850-53C509B621F6}" destId="{11883245-6D7E-4C89-8584-C2CD4B816728}" srcOrd="0" destOrd="0" presId="urn:microsoft.com/office/officeart/2005/8/layout/cycle2"/>
    <dgm:cxn modelId="{D44D216A-4321-422F-B93F-30B16C0AE39F}" srcId="{D73C2D9C-20D5-4915-AE97-901E54849D84}" destId="{29408D25-65D7-422D-9AF2-AF139DAE1347}" srcOrd="1" destOrd="0" parTransId="{388E66EB-1777-4FD1-97E0-8EAC82EC6C4E}" sibTransId="{0025799E-7C59-4055-9D70-0FF060EA3A83}"/>
    <dgm:cxn modelId="{09463363-00B7-45B6-B03E-017EE8F0B09C}" type="presOf" srcId="{A8CD48C5-4A84-47A4-8850-53C509B621F6}" destId="{E6A2510D-F2B1-45D8-A3EF-F92C2E94E4CB}" srcOrd="1" destOrd="0" presId="urn:microsoft.com/office/officeart/2005/8/layout/cycle2"/>
    <dgm:cxn modelId="{3DF0221A-9327-4DA5-AE90-BA76CA7FDBD5}" type="presParOf" srcId="{829504B6-36EB-415D-884F-4D6441760CD0}" destId="{DEF493C4-AB45-4DF2-BAC1-C4596C8D4AC2}" srcOrd="0" destOrd="0" presId="urn:microsoft.com/office/officeart/2005/8/layout/cycle2"/>
    <dgm:cxn modelId="{01AE7642-89A7-43E4-A079-3CFF352C0744}" type="presParOf" srcId="{829504B6-36EB-415D-884F-4D6441760CD0}" destId="{11883245-6D7E-4C89-8584-C2CD4B816728}" srcOrd="1" destOrd="0" presId="urn:microsoft.com/office/officeart/2005/8/layout/cycle2"/>
    <dgm:cxn modelId="{BC0CA811-C0FE-4780-BF42-BF4916B2EB48}" type="presParOf" srcId="{11883245-6D7E-4C89-8584-C2CD4B816728}" destId="{E6A2510D-F2B1-45D8-A3EF-F92C2E94E4CB}" srcOrd="0" destOrd="0" presId="urn:microsoft.com/office/officeart/2005/8/layout/cycle2"/>
    <dgm:cxn modelId="{1AE7F52C-4B9B-478F-B6D3-F6A5290CF121}" type="presParOf" srcId="{829504B6-36EB-415D-884F-4D6441760CD0}" destId="{0CC8038F-269C-4A20-BD02-1104D14A12F3}" srcOrd="2" destOrd="0" presId="urn:microsoft.com/office/officeart/2005/8/layout/cycle2"/>
    <dgm:cxn modelId="{B145C50C-69EC-4CD3-8EDA-81BA8FC0F9CC}" type="presParOf" srcId="{829504B6-36EB-415D-884F-4D6441760CD0}" destId="{CFB97AA4-975C-4733-9DC2-6B989A1BEDD3}" srcOrd="3" destOrd="0" presId="urn:microsoft.com/office/officeart/2005/8/layout/cycle2"/>
    <dgm:cxn modelId="{5A2C570C-849E-4062-910A-C6E118E9AC16}" type="presParOf" srcId="{CFB97AA4-975C-4733-9DC2-6B989A1BEDD3}" destId="{01A7B6B5-C09F-4972-ACE5-A554D4F5E650}" srcOrd="0" destOrd="0" presId="urn:microsoft.com/office/officeart/2005/8/layout/cycle2"/>
    <dgm:cxn modelId="{B4FA77B2-DA95-47B0-AFF7-A532F470BA96}" type="presParOf" srcId="{829504B6-36EB-415D-884F-4D6441760CD0}" destId="{394A1847-F3CC-4E84-B970-5EC140462908}" srcOrd="4" destOrd="0" presId="urn:microsoft.com/office/officeart/2005/8/layout/cycle2"/>
    <dgm:cxn modelId="{2C00C8EA-EF11-4888-A8B0-3CCE5534ED86}" type="presParOf" srcId="{829504B6-36EB-415D-884F-4D6441760CD0}" destId="{C23220CB-9728-49F9-9E37-E17C341F339A}" srcOrd="5" destOrd="0" presId="urn:microsoft.com/office/officeart/2005/8/layout/cycle2"/>
    <dgm:cxn modelId="{9ABD3EDC-4DE4-47EF-8C53-E3322C2BD2B1}" type="presParOf" srcId="{C23220CB-9728-49F9-9E37-E17C341F339A}" destId="{DD897CE0-48D0-41A0-9033-1DF890863B98}" srcOrd="0" destOrd="0" presId="urn:microsoft.com/office/officeart/2005/8/layout/cycle2"/>
  </dgm:cxnLst>
  <dgm:bg>
    <a:noFill/>
  </dgm:bg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20CA49-EE98-472F-8EBF-C53F63BA9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1FA038-7E19-4352-BB9D-40BE9F005108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4412C865-FAB6-4FDE-8427-7760C37BA998}" type="parTrans" cxnId="{DB531F15-84A9-4D32-8FBA-0B705BF593A7}">
      <dgm:prSet/>
      <dgm:spPr/>
      <dgm:t>
        <a:bodyPr/>
        <a:lstStyle/>
        <a:p>
          <a:endParaRPr lang="ru-RU"/>
        </a:p>
      </dgm:t>
    </dgm:pt>
    <dgm:pt modelId="{7C27C212-214B-421F-AFC2-F54C52386129}" type="sibTrans" cxnId="{DB531F15-84A9-4D32-8FBA-0B705BF593A7}">
      <dgm:prSet/>
      <dgm:spPr/>
      <dgm:t>
        <a:bodyPr/>
        <a:lstStyle/>
        <a:p>
          <a:endParaRPr lang="ru-RU"/>
        </a:p>
      </dgm:t>
    </dgm:pt>
    <dgm:pt modelId="{45F38D4F-6030-493B-830E-F4CBB8FF484B}" type="pres">
      <dgm:prSet presAssocID="{5B20CA49-EE98-472F-8EBF-C53F63BA99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9E466-503B-4AF4-AE62-5C61A064898C}" type="pres">
      <dgm:prSet presAssocID="{D01FA038-7E19-4352-BB9D-40BE9F0051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4ECF3-9CDA-4316-A0AD-06CCF5E38CD7}" type="presOf" srcId="{D01FA038-7E19-4352-BB9D-40BE9F005108}" destId="{27A9E466-503B-4AF4-AE62-5C61A064898C}" srcOrd="0" destOrd="0" presId="urn:microsoft.com/office/officeart/2005/8/layout/vList2"/>
    <dgm:cxn modelId="{AE32485A-F52F-4625-B1FF-F5CD11E63A9C}" type="presOf" srcId="{5B20CA49-EE98-472F-8EBF-C53F63BA99FF}" destId="{45F38D4F-6030-493B-830E-F4CBB8FF484B}" srcOrd="0" destOrd="0" presId="urn:microsoft.com/office/officeart/2005/8/layout/vList2"/>
    <dgm:cxn modelId="{DB531F15-84A9-4D32-8FBA-0B705BF593A7}" srcId="{5B20CA49-EE98-472F-8EBF-C53F63BA99FF}" destId="{D01FA038-7E19-4352-BB9D-40BE9F005108}" srcOrd="0" destOrd="0" parTransId="{4412C865-FAB6-4FDE-8427-7760C37BA998}" sibTransId="{7C27C212-214B-421F-AFC2-F54C52386129}"/>
    <dgm:cxn modelId="{1AA46A9A-FD7A-45BC-BFAE-B28210F655BE}" type="presParOf" srcId="{45F38D4F-6030-493B-830E-F4CBB8FF484B}" destId="{27A9E466-503B-4AF4-AE62-5C61A064898C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9E5CCF-F1CB-47B1-9B82-0371A92A28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CC708-56C9-49F3-AC0B-76C9B2413BB6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ru-RU" sz="1600" dirty="0" smtClean="0"/>
            <a:t>Основными задачами архивного отдела администрации Дальнегорского городского округа Приморского края, в соответствии с Положением об отделе являются:</a:t>
          </a:r>
          <a:endParaRPr lang="ru-RU" sz="1600" dirty="0"/>
        </a:p>
      </dgm:t>
    </dgm:pt>
    <dgm:pt modelId="{F1A4BC88-843F-4C38-A45A-5A89CCDA46E3}" type="parTrans" cxnId="{1DF2B51A-9651-4A59-8F36-5592C764843E}">
      <dgm:prSet/>
      <dgm:spPr/>
      <dgm:t>
        <a:bodyPr/>
        <a:lstStyle/>
        <a:p>
          <a:endParaRPr lang="ru-RU"/>
        </a:p>
      </dgm:t>
    </dgm:pt>
    <dgm:pt modelId="{EEE8D43B-DA1F-44D2-BE73-910918775D96}" type="sibTrans" cxnId="{1DF2B51A-9651-4A59-8F36-5592C764843E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BD26FE3B-6F27-44AA-B962-8E678051FE9E}">
      <dgm:prSet custT="1"/>
      <dgm:spPr>
        <a:solidFill>
          <a:srgbClr val="92D050"/>
        </a:solidFill>
      </dgm:spPr>
      <dgm:t>
        <a:bodyPr/>
        <a:lstStyle/>
        <a:p>
          <a:pPr algn="just" rtl="0"/>
          <a:r>
            <a:rPr lang="ru-RU" sz="1600" dirty="0" smtClean="0"/>
            <a:t>Обеспечение сохранности и учет документов архивного фонда РФ</a:t>
          </a:r>
          <a:endParaRPr lang="ru-RU" sz="1600" dirty="0"/>
        </a:p>
      </dgm:t>
    </dgm:pt>
    <dgm:pt modelId="{FDAD40D2-2E85-4BA4-884F-5A468791F669}" type="parTrans" cxnId="{CEF4EE3E-261C-41A6-9AC0-BF54F75FD19C}">
      <dgm:prSet/>
      <dgm:spPr/>
      <dgm:t>
        <a:bodyPr/>
        <a:lstStyle/>
        <a:p>
          <a:endParaRPr lang="ru-RU"/>
        </a:p>
      </dgm:t>
    </dgm:pt>
    <dgm:pt modelId="{340C2848-270C-4876-94FB-1397640A86F4}" type="sibTrans" cxnId="{CEF4EE3E-261C-41A6-9AC0-BF54F75FD19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7B72331D-A4D4-413C-AC23-865352E12AB2}">
      <dgm:prSet custT="1"/>
      <dgm:spPr>
        <a:solidFill>
          <a:srgbClr val="7030A0"/>
        </a:solidFill>
      </dgm:spPr>
      <dgm:t>
        <a:bodyPr/>
        <a:lstStyle/>
        <a:p>
          <a:pPr algn="just" rtl="0"/>
          <a:r>
            <a:rPr lang="ru-RU" sz="1600" dirty="0" smtClean="0"/>
            <a:t>Комплектование архивного отдела документами, отражающими материальную, духовную жизнь населения, имеющие историческое, научное, социальное, экономическое, политическое и культурное наследие</a:t>
          </a:r>
          <a:endParaRPr lang="ru-RU" sz="1600" dirty="0"/>
        </a:p>
      </dgm:t>
    </dgm:pt>
    <dgm:pt modelId="{388DB6E5-AA69-40EA-89B2-D3645D8CFE52}" type="parTrans" cxnId="{BD37439C-5234-4809-ACB5-100ADFA58857}">
      <dgm:prSet/>
      <dgm:spPr/>
      <dgm:t>
        <a:bodyPr/>
        <a:lstStyle/>
        <a:p>
          <a:endParaRPr lang="ru-RU"/>
        </a:p>
      </dgm:t>
    </dgm:pt>
    <dgm:pt modelId="{4B7097DF-23A4-4416-83F7-B2612074A368}" type="sibTrans" cxnId="{BD37439C-5234-4809-ACB5-100ADFA58857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21D04ABE-476A-4783-BCE1-DE8CDFD36C88}">
      <dgm:prSet custT="1"/>
      <dgm:spPr>
        <a:solidFill>
          <a:srgbClr val="C00000"/>
        </a:solidFill>
      </dgm:spPr>
      <dgm:t>
        <a:bodyPr/>
        <a:lstStyle/>
        <a:p>
          <a:pPr algn="just" rtl="0"/>
          <a:r>
            <a:rPr lang="ru-RU" sz="1600" dirty="0" smtClean="0"/>
            <a:t>Удовлетворение прав граждан на архивную информацию (исполнение запросов социально-правового характера)</a:t>
          </a:r>
          <a:endParaRPr lang="ru-RU" sz="1600" dirty="0"/>
        </a:p>
      </dgm:t>
    </dgm:pt>
    <dgm:pt modelId="{F6F19D45-8822-499F-AB8B-46807FA26214}" type="parTrans" cxnId="{90967605-6C54-4391-BF7C-F7410A67013F}">
      <dgm:prSet/>
      <dgm:spPr/>
      <dgm:t>
        <a:bodyPr/>
        <a:lstStyle/>
        <a:p>
          <a:endParaRPr lang="ru-RU"/>
        </a:p>
      </dgm:t>
    </dgm:pt>
    <dgm:pt modelId="{8A9534B8-7F72-41E6-A9AD-10E3EE53E576}" type="sibTrans" cxnId="{90967605-6C54-4391-BF7C-F7410A67013F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082FE2F-006B-433D-A09D-957C335C75E7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ru-RU" sz="1600" dirty="0" smtClean="0"/>
            <a:t>Организационно-методическое руководство и контроль ведомственных архивов, учреждений источников - комплектования, содействие различных форм собственности в сохранности, комплектовании и использовании архивных документов</a:t>
          </a:r>
          <a:endParaRPr lang="ru-RU" sz="1600" dirty="0"/>
        </a:p>
      </dgm:t>
    </dgm:pt>
    <dgm:pt modelId="{1C5FEC61-29F6-4E98-89BC-2D7F1B640D53}" type="parTrans" cxnId="{07C6C5FF-7329-42FF-937D-1F2D336BB9C2}">
      <dgm:prSet/>
      <dgm:spPr/>
      <dgm:t>
        <a:bodyPr/>
        <a:lstStyle/>
        <a:p>
          <a:endParaRPr lang="ru-RU"/>
        </a:p>
      </dgm:t>
    </dgm:pt>
    <dgm:pt modelId="{5D7703B4-8F04-4F25-BB4C-E5075EC2D9A1}" type="sibTrans" cxnId="{07C6C5FF-7329-42FF-937D-1F2D336BB9C2}">
      <dgm:prSet/>
      <dgm:spPr/>
      <dgm:t>
        <a:bodyPr/>
        <a:lstStyle/>
        <a:p>
          <a:endParaRPr lang="ru-RU"/>
        </a:p>
      </dgm:t>
    </dgm:pt>
    <dgm:pt modelId="{A0C4506B-320B-438B-8145-0277789820C8}">
      <dgm:prSet/>
      <dgm:spPr/>
      <dgm:t>
        <a:bodyPr/>
        <a:lstStyle/>
        <a:p>
          <a:pPr rtl="0"/>
          <a:endParaRPr lang="ru-RU" dirty="0"/>
        </a:p>
      </dgm:t>
    </dgm:pt>
    <dgm:pt modelId="{19B24D32-8339-4F70-829E-34EC40A0FE7A}" type="parTrans" cxnId="{44CC3781-55F5-4BC5-B15A-2C1ABF94819B}">
      <dgm:prSet/>
      <dgm:spPr/>
      <dgm:t>
        <a:bodyPr/>
        <a:lstStyle/>
        <a:p>
          <a:endParaRPr lang="ru-RU"/>
        </a:p>
      </dgm:t>
    </dgm:pt>
    <dgm:pt modelId="{EC08E186-8A0B-4E57-AAD2-A6BA8021BB18}" type="sibTrans" cxnId="{44CC3781-55F5-4BC5-B15A-2C1ABF94819B}">
      <dgm:prSet/>
      <dgm:spPr/>
      <dgm:t>
        <a:bodyPr/>
        <a:lstStyle/>
        <a:p>
          <a:endParaRPr lang="ru-RU"/>
        </a:p>
      </dgm:t>
    </dgm:pt>
    <dgm:pt modelId="{6916061B-EE75-480B-BC9A-688925DCCEAB}" type="pres">
      <dgm:prSet presAssocID="{479E5CCF-F1CB-47B1-9B82-0371A92A28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3CB0D-4833-4046-9CF0-427E20CC1982}" type="pres">
      <dgm:prSet presAssocID="{479E5CCF-F1CB-47B1-9B82-0371A92A281D}" presName="dummyMaxCanvas" presStyleCnt="0">
        <dgm:presLayoutVars/>
      </dgm:prSet>
      <dgm:spPr/>
    </dgm:pt>
    <dgm:pt modelId="{8B9E0779-81A8-4A95-83EC-ECBDEDEF9F36}" type="pres">
      <dgm:prSet presAssocID="{479E5CCF-F1CB-47B1-9B82-0371A92A281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0A198-AAA0-4027-AAA8-6AAD4D41AA4A}" type="pres">
      <dgm:prSet presAssocID="{479E5CCF-F1CB-47B1-9B82-0371A92A281D}" presName="FiveNodes_2" presStyleLbl="node1" presStyleIdx="1" presStyleCnt="5" custScaleX="10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2771-1B58-4093-A901-FA0987962C44}" type="pres">
      <dgm:prSet presAssocID="{479E5CCF-F1CB-47B1-9B82-0371A92A281D}" presName="FiveNodes_3" presStyleLbl="node1" presStyleIdx="2" presStyleCnt="5" custScaleY="13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BFA87-DEF9-493D-B0DD-3838676118C2}" type="pres">
      <dgm:prSet presAssocID="{479E5CCF-F1CB-47B1-9B82-0371A92A281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96AC-A338-4200-B4B7-94C65FF2099F}" type="pres">
      <dgm:prSet presAssocID="{479E5CCF-F1CB-47B1-9B82-0371A92A281D}" presName="FiveNodes_5" presStyleLbl="node1" presStyleIdx="4" presStyleCnt="5" custScaleX="104935" custScaleY="155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FC834-0438-4EF1-877F-3B53B32EB210}" type="pres">
      <dgm:prSet presAssocID="{479E5CCF-F1CB-47B1-9B82-0371A92A281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11BE2-EC1E-45B3-8BB0-A8921CDFECEE}" type="pres">
      <dgm:prSet presAssocID="{479E5CCF-F1CB-47B1-9B82-0371A92A281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A5C58-743F-4594-8BF6-3C24D07746A2}" type="pres">
      <dgm:prSet presAssocID="{479E5CCF-F1CB-47B1-9B82-0371A92A281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F972-3043-4167-AEC9-2746FDA9FA56}" type="pres">
      <dgm:prSet presAssocID="{479E5CCF-F1CB-47B1-9B82-0371A92A281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3237D-CE58-4E81-BEA2-5590B64605A6}" type="pres">
      <dgm:prSet presAssocID="{479E5CCF-F1CB-47B1-9B82-0371A92A281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20DD5-D9CE-4872-84D0-FE9C8FDAF04E}" type="pres">
      <dgm:prSet presAssocID="{479E5CCF-F1CB-47B1-9B82-0371A92A281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58B3-D791-4143-BA93-13CC6583F579}" type="pres">
      <dgm:prSet presAssocID="{479E5CCF-F1CB-47B1-9B82-0371A92A281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6243B-4E76-4953-AC4C-58BC1A30BAC5}" type="pres">
      <dgm:prSet presAssocID="{479E5CCF-F1CB-47B1-9B82-0371A92A281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683F-FA6F-4343-A1F2-96A4C7C8072A}" type="pres">
      <dgm:prSet presAssocID="{479E5CCF-F1CB-47B1-9B82-0371A92A281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7439C-5234-4809-ACB5-100ADFA58857}" srcId="{479E5CCF-F1CB-47B1-9B82-0371A92A281D}" destId="{7B72331D-A4D4-413C-AC23-865352E12AB2}" srcOrd="2" destOrd="0" parTransId="{388DB6E5-AA69-40EA-89B2-D3645D8CFE52}" sibTransId="{4B7097DF-23A4-4416-83F7-B2612074A368}"/>
    <dgm:cxn modelId="{A4CAF074-53EB-420A-83CB-A0799A07D580}" type="presOf" srcId="{479E5CCF-F1CB-47B1-9B82-0371A92A281D}" destId="{6916061B-EE75-480B-BC9A-688925DCCEAB}" srcOrd="0" destOrd="0" presId="urn:microsoft.com/office/officeart/2005/8/layout/vProcess5"/>
    <dgm:cxn modelId="{CEF4EE3E-261C-41A6-9AC0-BF54F75FD19C}" srcId="{479E5CCF-F1CB-47B1-9B82-0371A92A281D}" destId="{BD26FE3B-6F27-44AA-B962-8E678051FE9E}" srcOrd="1" destOrd="0" parTransId="{FDAD40D2-2E85-4BA4-884F-5A468791F669}" sibTransId="{340C2848-270C-4876-94FB-1397640A86F4}"/>
    <dgm:cxn modelId="{35BB32A8-2F23-46C8-9F1E-82BBD627B8F7}" type="presOf" srcId="{EEE8D43B-DA1F-44D2-BE73-910918775D96}" destId="{6F0FC834-0438-4EF1-877F-3B53B32EB210}" srcOrd="0" destOrd="0" presId="urn:microsoft.com/office/officeart/2005/8/layout/vProcess5"/>
    <dgm:cxn modelId="{1DF2B51A-9651-4A59-8F36-5592C764843E}" srcId="{479E5CCF-F1CB-47B1-9B82-0371A92A281D}" destId="{A9DCC708-56C9-49F3-AC0B-76C9B2413BB6}" srcOrd="0" destOrd="0" parTransId="{F1A4BC88-843F-4C38-A45A-5A89CCDA46E3}" sibTransId="{EEE8D43B-DA1F-44D2-BE73-910918775D96}"/>
    <dgm:cxn modelId="{3810A2F5-40F3-42B1-ACF0-D09448E408AA}" type="presOf" srcId="{4B7097DF-23A4-4416-83F7-B2612074A368}" destId="{F31A5C58-743F-4594-8BF6-3C24D07746A2}" srcOrd="0" destOrd="0" presId="urn:microsoft.com/office/officeart/2005/8/layout/vProcess5"/>
    <dgm:cxn modelId="{01448C01-1AD7-402D-90A9-44BD87A4F357}" type="presOf" srcId="{D082FE2F-006B-433D-A09D-957C335C75E7}" destId="{2391683F-FA6F-4343-A1F2-96A4C7C8072A}" srcOrd="1" destOrd="0" presId="urn:microsoft.com/office/officeart/2005/8/layout/vProcess5"/>
    <dgm:cxn modelId="{8ADBD9B9-BA3E-4E46-BB55-2C49D64E264C}" type="presOf" srcId="{7B72331D-A4D4-413C-AC23-865352E12AB2}" destId="{63E258B3-D791-4143-BA93-13CC6583F579}" srcOrd="1" destOrd="0" presId="urn:microsoft.com/office/officeart/2005/8/layout/vProcess5"/>
    <dgm:cxn modelId="{D591F1F1-C210-4ECD-A6CF-033DC9AB4940}" type="presOf" srcId="{A9DCC708-56C9-49F3-AC0B-76C9B2413BB6}" destId="{8B9E0779-81A8-4A95-83EC-ECBDEDEF9F36}" srcOrd="0" destOrd="0" presId="urn:microsoft.com/office/officeart/2005/8/layout/vProcess5"/>
    <dgm:cxn modelId="{EBE3A857-443B-43AB-944B-BC481EE8710A}" type="presOf" srcId="{340C2848-270C-4876-94FB-1397640A86F4}" destId="{72B11BE2-EC1E-45B3-8BB0-A8921CDFECEE}" srcOrd="0" destOrd="0" presId="urn:microsoft.com/office/officeart/2005/8/layout/vProcess5"/>
    <dgm:cxn modelId="{90CE03AE-288D-4E69-A4DF-B3B78E07E74D}" type="presOf" srcId="{7B72331D-A4D4-413C-AC23-865352E12AB2}" destId="{22C62771-1B58-4093-A901-FA0987962C44}" srcOrd="0" destOrd="0" presId="urn:microsoft.com/office/officeart/2005/8/layout/vProcess5"/>
    <dgm:cxn modelId="{888BF7D9-FBFE-4601-ADA7-9090D5A63F10}" type="presOf" srcId="{BD26FE3B-6F27-44AA-B962-8E678051FE9E}" destId="{63B20DD5-D9CE-4872-84D0-FE9C8FDAF04E}" srcOrd="1" destOrd="0" presId="urn:microsoft.com/office/officeart/2005/8/layout/vProcess5"/>
    <dgm:cxn modelId="{E14DAAE5-1C97-489C-920D-4AF85C2EFCDF}" type="presOf" srcId="{8A9534B8-7F72-41E6-A9AD-10E3EE53E576}" destId="{2B91F972-3043-4167-AEC9-2746FDA9FA56}" srcOrd="0" destOrd="0" presId="urn:microsoft.com/office/officeart/2005/8/layout/vProcess5"/>
    <dgm:cxn modelId="{44CC3781-55F5-4BC5-B15A-2C1ABF94819B}" srcId="{479E5CCF-F1CB-47B1-9B82-0371A92A281D}" destId="{A0C4506B-320B-438B-8145-0277789820C8}" srcOrd="5" destOrd="0" parTransId="{19B24D32-8339-4F70-829E-34EC40A0FE7A}" sibTransId="{EC08E186-8A0B-4E57-AAD2-A6BA8021BB18}"/>
    <dgm:cxn modelId="{B9DB1936-1BD6-4347-94EC-E3BB0CEB0088}" type="presOf" srcId="{21D04ABE-476A-4783-BCE1-DE8CDFD36C88}" destId="{ABE6243B-4E76-4953-AC4C-58BC1A30BAC5}" srcOrd="1" destOrd="0" presId="urn:microsoft.com/office/officeart/2005/8/layout/vProcess5"/>
    <dgm:cxn modelId="{01AA6745-EBBE-4D20-A257-6AF9A7F0CB45}" type="presOf" srcId="{BD26FE3B-6F27-44AA-B962-8E678051FE9E}" destId="{9D20A198-AAA0-4027-AAA8-6AAD4D41AA4A}" srcOrd="0" destOrd="0" presId="urn:microsoft.com/office/officeart/2005/8/layout/vProcess5"/>
    <dgm:cxn modelId="{DA52C82C-C90A-4BFE-A535-171816101CD4}" type="presOf" srcId="{A9DCC708-56C9-49F3-AC0B-76C9B2413BB6}" destId="{A803237D-CE58-4E81-BEA2-5590B64605A6}" srcOrd="1" destOrd="0" presId="urn:microsoft.com/office/officeart/2005/8/layout/vProcess5"/>
    <dgm:cxn modelId="{07C6C5FF-7329-42FF-937D-1F2D336BB9C2}" srcId="{479E5CCF-F1CB-47B1-9B82-0371A92A281D}" destId="{D082FE2F-006B-433D-A09D-957C335C75E7}" srcOrd="4" destOrd="0" parTransId="{1C5FEC61-29F6-4E98-89BC-2D7F1B640D53}" sibTransId="{5D7703B4-8F04-4F25-BB4C-E5075EC2D9A1}"/>
    <dgm:cxn modelId="{90967605-6C54-4391-BF7C-F7410A67013F}" srcId="{479E5CCF-F1CB-47B1-9B82-0371A92A281D}" destId="{21D04ABE-476A-4783-BCE1-DE8CDFD36C88}" srcOrd="3" destOrd="0" parTransId="{F6F19D45-8822-499F-AB8B-46807FA26214}" sibTransId="{8A9534B8-7F72-41E6-A9AD-10E3EE53E576}"/>
    <dgm:cxn modelId="{B5342AD7-8D9C-49C3-96FD-A1D9771716E8}" type="presOf" srcId="{D082FE2F-006B-433D-A09D-957C335C75E7}" destId="{E64F96AC-A338-4200-B4B7-94C65FF2099F}" srcOrd="0" destOrd="0" presId="urn:microsoft.com/office/officeart/2005/8/layout/vProcess5"/>
    <dgm:cxn modelId="{8DD72568-882E-4D7D-AA7F-6ED9BE51F6C9}" type="presOf" srcId="{21D04ABE-476A-4783-BCE1-DE8CDFD36C88}" destId="{450BFA87-DEF9-493D-B0DD-3838676118C2}" srcOrd="0" destOrd="0" presId="urn:microsoft.com/office/officeart/2005/8/layout/vProcess5"/>
    <dgm:cxn modelId="{27C66F51-B5AB-4307-85B3-E07D97B2F354}" type="presParOf" srcId="{6916061B-EE75-480B-BC9A-688925DCCEAB}" destId="{ABD3CB0D-4833-4046-9CF0-427E20CC1982}" srcOrd="0" destOrd="0" presId="urn:microsoft.com/office/officeart/2005/8/layout/vProcess5"/>
    <dgm:cxn modelId="{2EBC3D9C-FD69-4873-B308-14F2C94B5BD9}" type="presParOf" srcId="{6916061B-EE75-480B-BC9A-688925DCCEAB}" destId="{8B9E0779-81A8-4A95-83EC-ECBDEDEF9F36}" srcOrd="1" destOrd="0" presId="urn:microsoft.com/office/officeart/2005/8/layout/vProcess5"/>
    <dgm:cxn modelId="{DEC0B517-4B1E-4870-824C-6DBDAF2F7DF8}" type="presParOf" srcId="{6916061B-EE75-480B-BC9A-688925DCCEAB}" destId="{9D20A198-AAA0-4027-AAA8-6AAD4D41AA4A}" srcOrd="2" destOrd="0" presId="urn:microsoft.com/office/officeart/2005/8/layout/vProcess5"/>
    <dgm:cxn modelId="{DF57BDBF-9380-4F9B-9B0D-7A6CDD1263DF}" type="presParOf" srcId="{6916061B-EE75-480B-BC9A-688925DCCEAB}" destId="{22C62771-1B58-4093-A901-FA0987962C44}" srcOrd="3" destOrd="0" presId="urn:microsoft.com/office/officeart/2005/8/layout/vProcess5"/>
    <dgm:cxn modelId="{A76CE992-B91A-431D-976E-5548BE5115DD}" type="presParOf" srcId="{6916061B-EE75-480B-BC9A-688925DCCEAB}" destId="{450BFA87-DEF9-493D-B0DD-3838676118C2}" srcOrd="4" destOrd="0" presId="urn:microsoft.com/office/officeart/2005/8/layout/vProcess5"/>
    <dgm:cxn modelId="{48971A9D-96AD-4D20-8A2C-4D296205BD16}" type="presParOf" srcId="{6916061B-EE75-480B-BC9A-688925DCCEAB}" destId="{E64F96AC-A338-4200-B4B7-94C65FF2099F}" srcOrd="5" destOrd="0" presId="urn:microsoft.com/office/officeart/2005/8/layout/vProcess5"/>
    <dgm:cxn modelId="{87441DE6-099A-4D9E-B125-10552F34B4E8}" type="presParOf" srcId="{6916061B-EE75-480B-BC9A-688925DCCEAB}" destId="{6F0FC834-0438-4EF1-877F-3B53B32EB210}" srcOrd="6" destOrd="0" presId="urn:microsoft.com/office/officeart/2005/8/layout/vProcess5"/>
    <dgm:cxn modelId="{9A984B51-A1BE-413A-8E16-FCA50460663B}" type="presParOf" srcId="{6916061B-EE75-480B-BC9A-688925DCCEAB}" destId="{72B11BE2-EC1E-45B3-8BB0-A8921CDFECEE}" srcOrd="7" destOrd="0" presId="urn:microsoft.com/office/officeart/2005/8/layout/vProcess5"/>
    <dgm:cxn modelId="{8A355CB4-E217-4681-A6DA-1599EBAC789A}" type="presParOf" srcId="{6916061B-EE75-480B-BC9A-688925DCCEAB}" destId="{F31A5C58-743F-4594-8BF6-3C24D07746A2}" srcOrd="8" destOrd="0" presId="urn:microsoft.com/office/officeart/2005/8/layout/vProcess5"/>
    <dgm:cxn modelId="{C9C581C5-F2C2-4468-A32F-994B4C87B197}" type="presParOf" srcId="{6916061B-EE75-480B-BC9A-688925DCCEAB}" destId="{2B91F972-3043-4167-AEC9-2746FDA9FA56}" srcOrd="9" destOrd="0" presId="urn:microsoft.com/office/officeart/2005/8/layout/vProcess5"/>
    <dgm:cxn modelId="{90EDBA92-7341-4C42-8874-EDD372E6C425}" type="presParOf" srcId="{6916061B-EE75-480B-BC9A-688925DCCEAB}" destId="{A803237D-CE58-4E81-BEA2-5590B64605A6}" srcOrd="10" destOrd="0" presId="urn:microsoft.com/office/officeart/2005/8/layout/vProcess5"/>
    <dgm:cxn modelId="{E943DA9D-9993-477D-BB9A-2377F0A2CBC5}" type="presParOf" srcId="{6916061B-EE75-480B-BC9A-688925DCCEAB}" destId="{63B20DD5-D9CE-4872-84D0-FE9C8FDAF04E}" srcOrd="11" destOrd="0" presId="urn:microsoft.com/office/officeart/2005/8/layout/vProcess5"/>
    <dgm:cxn modelId="{06100A5F-C410-47F3-A5D9-BDFF550F774F}" type="presParOf" srcId="{6916061B-EE75-480B-BC9A-688925DCCEAB}" destId="{63E258B3-D791-4143-BA93-13CC6583F579}" srcOrd="12" destOrd="0" presId="urn:microsoft.com/office/officeart/2005/8/layout/vProcess5"/>
    <dgm:cxn modelId="{19A6EF06-DEC5-4B40-A954-030FA034B9A0}" type="presParOf" srcId="{6916061B-EE75-480B-BC9A-688925DCCEAB}" destId="{ABE6243B-4E76-4953-AC4C-58BC1A30BAC5}" srcOrd="13" destOrd="0" presId="urn:microsoft.com/office/officeart/2005/8/layout/vProcess5"/>
    <dgm:cxn modelId="{33FAFEB6-90E8-4F2D-A0FB-2AE3684C528D}" type="presParOf" srcId="{6916061B-EE75-480B-BC9A-688925DCCEAB}" destId="{2391683F-FA6F-4343-A1F2-96A4C7C8072A}" srcOrd="14" destOrd="0" presId="urn:microsoft.com/office/officeart/2005/8/layout/vProcess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DB3F81-0AD6-473F-814D-47BF70AEC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DC2F5-02FF-4EE6-BA42-3A63D6C95E9C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1400" baseline="0" dirty="0" smtClean="0"/>
            <a:t/>
          </a:r>
          <a:br>
            <a:rPr lang="ru-RU" sz="1400" baseline="0" dirty="0" smtClean="0"/>
          </a:br>
          <a:endParaRPr lang="ru-RU" sz="1400" baseline="0" dirty="0"/>
        </a:p>
      </dgm:t>
    </dgm:pt>
    <dgm:pt modelId="{F3E3E748-3FFD-470D-8EC8-C3F783398D3B}" type="parTrans" cxnId="{FBE97E47-2A46-4D5D-AE9A-4D471A8B36BB}">
      <dgm:prSet/>
      <dgm:spPr/>
      <dgm:t>
        <a:bodyPr/>
        <a:lstStyle/>
        <a:p>
          <a:endParaRPr lang="ru-RU"/>
        </a:p>
      </dgm:t>
    </dgm:pt>
    <dgm:pt modelId="{7C61A146-87E4-40D5-9C9F-FF5BFBADCF82}" type="sibTrans" cxnId="{FBE97E47-2A46-4D5D-AE9A-4D471A8B36BB}">
      <dgm:prSet/>
      <dgm:spPr/>
      <dgm:t>
        <a:bodyPr/>
        <a:lstStyle/>
        <a:p>
          <a:endParaRPr lang="ru-RU"/>
        </a:p>
      </dgm:t>
    </dgm:pt>
    <dgm:pt modelId="{4816F9D7-F02B-4A78-A8A3-614DF034E24E}" type="pres">
      <dgm:prSet presAssocID="{46DB3F81-0AD6-473F-814D-47BF70AEC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D2A78-FBD3-4279-83E5-2CEFCA3978D8}" type="pres">
      <dgm:prSet presAssocID="{B04DC2F5-02FF-4EE6-BA42-3A63D6C95E9C}" presName="parentText" presStyleLbl="node1" presStyleIdx="0" presStyleCnt="1" custScaleY="251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97E47-2A46-4D5D-AE9A-4D471A8B36BB}" srcId="{46DB3F81-0AD6-473F-814D-47BF70AECD65}" destId="{B04DC2F5-02FF-4EE6-BA42-3A63D6C95E9C}" srcOrd="0" destOrd="0" parTransId="{F3E3E748-3FFD-470D-8EC8-C3F783398D3B}" sibTransId="{7C61A146-87E4-40D5-9C9F-FF5BFBADCF82}"/>
    <dgm:cxn modelId="{A98E590E-35DD-4993-A44B-28AD05A17171}" type="presOf" srcId="{B04DC2F5-02FF-4EE6-BA42-3A63D6C95E9C}" destId="{008D2A78-FBD3-4279-83E5-2CEFCA3978D8}" srcOrd="0" destOrd="0" presId="urn:microsoft.com/office/officeart/2005/8/layout/vList2"/>
    <dgm:cxn modelId="{99854B68-5669-4A84-B469-295A398F5E15}" type="presOf" srcId="{46DB3F81-0AD6-473F-814D-47BF70AECD65}" destId="{4816F9D7-F02B-4A78-A8A3-614DF034E24E}" srcOrd="0" destOrd="0" presId="urn:microsoft.com/office/officeart/2005/8/layout/vList2"/>
    <dgm:cxn modelId="{CD4502F5-531B-4B75-A26A-6E55FCA87B34}" type="presParOf" srcId="{4816F9D7-F02B-4A78-A8A3-614DF034E24E}" destId="{008D2A78-FBD3-4279-83E5-2CEFCA3978D8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9073FB-80E4-4735-AEF5-07D039813CF8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34172-84D6-4C4B-91F6-3776970796EF}">
      <dgm:prSet/>
      <dgm:spPr/>
      <dgm:t>
        <a:bodyPr/>
        <a:lstStyle/>
        <a:p>
          <a:pPr rtl="0"/>
          <a:r>
            <a:rPr lang="ru-RU" dirty="0" smtClean="0"/>
            <a:t>Одной из наиболее значимых функций архивного отдела является исполнение запросов социально-правового характера. </a:t>
          </a:r>
          <a:endParaRPr lang="ru-RU" dirty="0"/>
        </a:p>
      </dgm:t>
    </dgm:pt>
    <dgm:pt modelId="{7EFDD4D4-0533-43C2-9871-D98A49DDB5FE}" type="parTrans" cxnId="{5CC72F67-C398-4C74-AD8A-9ADEF11C5E5B}">
      <dgm:prSet/>
      <dgm:spPr/>
      <dgm:t>
        <a:bodyPr/>
        <a:lstStyle/>
        <a:p>
          <a:endParaRPr lang="ru-RU"/>
        </a:p>
      </dgm:t>
    </dgm:pt>
    <dgm:pt modelId="{BCBD2546-84A2-4A0B-A55F-AC731B805C42}" type="sibTrans" cxnId="{5CC72F67-C398-4C74-AD8A-9ADEF11C5E5B}">
      <dgm:prSet/>
      <dgm:spPr/>
      <dgm:t>
        <a:bodyPr/>
        <a:lstStyle/>
        <a:p>
          <a:endParaRPr lang="ru-RU"/>
        </a:p>
      </dgm:t>
    </dgm:pt>
    <dgm:pt modelId="{FB11D6F4-FF96-48F1-8033-62C63D4BEB42}">
      <dgm:prSet/>
      <dgm:spPr/>
      <dgm:t>
        <a:bodyPr/>
        <a:lstStyle/>
        <a:p>
          <a:pPr rtl="0"/>
          <a:endParaRPr lang="ru-RU" dirty="0"/>
        </a:p>
      </dgm:t>
    </dgm:pt>
    <dgm:pt modelId="{60202833-E047-41FC-9BDD-039DB816B8E0}" type="parTrans" cxnId="{474110BE-A727-471F-8BDB-C5BDED117239}">
      <dgm:prSet/>
      <dgm:spPr/>
      <dgm:t>
        <a:bodyPr/>
        <a:lstStyle/>
        <a:p>
          <a:endParaRPr lang="ru-RU"/>
        </a:p>
      </dgm:t>
    </dgm:pt>
    <dgm:pt modelId="{0B0B7094-9EA9-4495-A84A-61A5C6647D8B}" type="sibTrans" cxnId="{474110BE-A727-471F-8BDB-C5BDED117239}">
      <dgm:prSet/>
      <dgm:spPr/>
      <dgm:t>
        <a:bodyPr/>
        <a:lstStyle/>
        <a:p>
          <a:endParaRPr lang="ru-RU"/>
        </a:p>
      </dgm:t>
    </dgm:pt>
    <dgm:pt modelId="{145AE23A-EA1B-495F-A844-4180A79E0812}">
      <dgm:prSet/>
      <dgm:spPr/>
      <dgm:t>
        <a:bodyPr/>
        <a:lstStyle/>
        <a:p>
          <a:endParaRPr lang="ru-RU"/>
        </a:p>
      </dgm:t>
    </dgm:pt>
    <dgm:pt modelId="{F2D4BB3D-668C-4CEC-9DDF-CBEC5843E3F1}" type="parTrans" cxnId="{DBFCE579-1BB9-4B97-B8C9-E6EE30250F6E}">
      <dgm:prSet/>
      <dgm:spPr/>
      <dgm:t>
        <a:bodyPr/>
        <a:lstStyle/>
        <a:p>
          <a:endParaRPr lang="ru-RU"/>
        </a:p>
      </dgm:t>
    </dgm:pt>
    <dgm:pt modelId="{A73C2CFF-4969-4931-B498-883CF52B3FC4}" type="sibTrans" cxnId="{DBFCE579-1BB9-4B97-B8C9-E6EE30250F6E}">
      <dgm:prSet/>
      <dgm:spPr/>
      <dgm:t>
        <a:bodyPr/>
        <a:lstStyle/>
        <a:p>
          <a:endParaRPr lang="ru-RU"/>
        </a:p>
      </dgm:t>
    </dgm:pt>
    <dgm:pt modelId="{4B312BDB-F7F0-4477-B862-CCDD82FC9615}">
      <dgm:prSet/>
      <dgm:spPr/>
      <dgm:t>
        <a:bodyPr/>
        <a:lstStyle/>
        <a:p>
          <a:endParaRPr lang="ru-RU"/>
        </a:p>
      </dgm:t>
    </dgm:pt>
    <dgm:pt modelId="{EF04CFDE-BCD2-4E25-A4DF-A3D3E1EE067E}" type="parTrans" cxnId="{50B6EE9F-8DE5-463F-A256-C46AB296E9EE}">
      <dgm:prSet/>
      <dgm:spPr/>
      <dgm:t>
        <a:bodyPr/>
        <a:lstStyle/>
        <a:p>
          <a:endParaRPr lang="ru-RU"/>
        </a:p>
      </dgm:t>
    </dgm:pt>
    <dgm:pt modelId="{D4755C10-6DB7-4168-83C6-1B241B5EB2CB}" type="sibTrans" cxnId="{50B6EE9F-8DE5-463F-A256-C46AB296E9EE}">
      <dgm:prSet/>
      <dgm:spPr/>
      <dgm:t>
        <a:bodyPr/>
        <a:lstStyle/>
        <a:p>
          <a:endParaRPr lang="ru-RU"/>
        </a:p>
      </dgm:t>
    </dgm:pt>
    <dgm:pt modelId="{6934C9B4-8F64-4FEA-A280-26024C51794D}">
      <dgm:prSet/>
      <dgm:spPr/>
      <dgm:t>
        <a:bodyPr/>
        <a:lstStyle/>
        <a:p>
          <a:endParaRPr lang="ru-RU"/>
        </a:p>
      </dgm:t>
    </dgm:pt>
    <dgm:pt modelId="{10DA5079-8977-495E-86B2-414DE02866D3}" type="parTrans" cxnId="{C72D81B1-130F-4B19-8D4C-CD7CACF09A00}">
      <dgm:prSet/>
      <dgm:spPr/>
      <dgm:t>
        <a:bodyPr/>
        <a:lstStyle/>
        <a:p>
          <a:endParaRPr lang="ru-RU"/>
        </a:p>
      </dgm:t>
    </dgm:pt>
    <dgm:pt modelId="{BC5E7E9C-D47E-4EB4-8CA1-377AFED325F8}" type="sibTrans" cxnId="{C72D81B1-130F-4B19-8D4C-CD7CACF09A00}">
      <dgm:prSet/>
      <dgm:spPr/>
      <dgm:t>
        <a:bodyPr/>
        <a:lstStyle/>
        <a:p>
          <a:endParaRPr lang="ru-RU"/>
        </a:p>
      </dgm:t>
    </dgm:pt>
    <dgm:pt modelId="{A6454CCC-727D-4FA1-9080-7D21B0740488}">
      <dgm:prSet/>
      <dgm:spPr/>
      <dgm:t>
        <a:bodyPr/>
        <a:lstStyle/>
        <a:p>
          <a:endParaRPr lang="ru-RU"/>
        </a:p>
      </dgm:t>
    </dgm:pt>
    <dgm:pt modelId="{1522545F-3B99-441D-BE97-4B69E8E39E19}" type="parTrans" cxnId="{880AB96A-B26F-41F4-ADD0-86685FD6A787}">
      <dgm:prSet/>
      <dgm:spPr/>
      <dgm:t>
        <a:bodyPr/>
        <a:lstStyle/>
        <a:p>
          <a:endParaRPr lang="ru-RU"/>
        </a:p>
      </dgm:t>
    </dgm:pt>
    <dgm:pt modelId="{D0373C86-931E-4AC0-801E-42BAE5B96C23}" type="sibTrans" cxnId="{880AB96A-B26F-41F4-ADD0-86685FD6A787}">
      <dgm:prSet/>
      <dgm:spPr/>
      <dgm:t>
        <a:bodyPr/>
        <a:lstStyle/>
        <a:p>
          <a:endParaRPr lang="ru-RU"/>
        </a:p>
      </dgm:t>
    </dgm:pt>
    <dgm:pt modelId="{C9229235-8C0C-4B30-8EBA-A55722D171BC}">
      <dgm:prSet/>
      <dgm:spPr/>
      <dgm:t>
        <a:bodyPr/>
        <a:lstStyle/>
        <a:p>
          <a:endParaRPr lang="ru-RU"/>
        </a:p>
      </dgm:t>
    </dgm:pt>
    <dgm:pt modelId="{8F81CBB8-EEDB-43E9-948D-6995F4104320}" type="parTrans" cxnId="{F23EB2A6-96E4-4944-BF5C-973F68DBC20A}">
      <dgm:prSet/>
      <dgm:spPr/>
      <dgm:t>
        <a:bodyPr/>
        <a:lstStyle/>
        <a:p>
          <a:endParaRPr lang="ru-RU"/>
        </a:p>
      </dgm:t>
    </dgm:pt>
    <dgm:pt modelId="{7F35C770-2C56-4E7D-82B0-034E2E97F591}" type="sibTrans" cxnId="{F23EB2A6-96E4-4944-BF5C-973F68DBC20A}">
      <dgm:prSet/>
      <dgm:spPr/>
      <dgm:t>
        <a:bodyPr/>
        <a:lstStyle/>
        <a:p>
          <a:endParaRPr lang="ru-RU"/>
        </a:p>
      </dgm:t>
    </dgm:pt>
    <dgm:pt modelId="{AF954A2A-24AD-4F7C-9BC1-51B079F4585F}">
      <dgm:prSet/>
      <dgm:spPr/>
      <dgm:t>
        <a:bodyPr/>
        <a:lstStyle/>
        <a:p>
          <a:endParaRPr lang="ru-RU"/>
        </a:p>
      </dgm:t>
    </dgm:pt>
    <dgm:pt modelId="{E2FB5C83-966B-4E0F-AC48-B630D626FC55}" type="parTrans" cxnId="{282FDECD-5410-4614-90FD-44CA0FCB905C}">
      <dgm:prSet/>
      <dgm:spPr/>
      <dgm:t>
        <a:bodyPr/>
        <a:lstStyle/>
        <a:p>
          <a:endParaRPr lang="ru-RU"/>
        </a:p>
      </dgm:t>
    </dgm:pt>
    <dgm:pt modelId="{3713E74B-C512-4583-BD93-74F4647D35E2}" type="sibTrans" cxnId="{282FDECD-5410-4614-90FD-44CA0FCB905C}">
      <dgm:prSet/>
      <dgm:spPr/>
      <dgm:t>
        <a:bodyPr/>
        <a:lstStyle/>
        <a:p>
          <a:endParaRPr lang="ru-RU"/>
        </a:p>
      </dgm:t>
    </dgm:pt>
    <dgm:pt modelId="{7FA65128-C103-4ADC-A97A-56D869BBE094}" type="pres">
      <dgm:prSet presAssocID="{569073FB-80E4-4735-AEF5-07D039813C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58E3C-A2FB-4541-994F-23D16C2114E4}" type="pres">
      <dgm:prSet presAssocID="{569073FB-80E4-4735-AEF5-07D039813CF8}" presName="divider" presStyleLbl="fgShp" presStyleIdx="0" presStyleCnt="1"/>
      <dgm:spPr/>
    </dgm:pt>
    <dgm:pt modelId="{5F0A4C91-9FD2-4885-975C-6A5D9E62F959}" type="pres">
      <dgm:prSet presAssocID="{75434172-84D6-4C4B-91F6-3776970796EF}" presName="downArrow" presStyleLbl="node1" presStyleIdx="0" presStyleCnt="2" custLinFactNeighborX="387" custLinFactNeighborY="10044"/>
      <dgm:spPr>
        <a:solidFill>
          <a:srgbClr val="FF0000"/>
        </a:solidFill>
      </dgm:spPr>
    </dgm:pt>
    <dgm:pt modelId="{BE3E31BE-BD3C-44C8-B7B1-42DC499B220E}" type="pres">
      <dgm:prSet presAssocID="{75434172-84D6-4C4B-91F6-3776970796E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1A161-36AE-4EF3-A37B-ACBAE2BC42E9}" type="pres">
      <dgm:prSet presAssocID="{FB11D6F4-FF96-48F1-8033-62C63D4BEB42}" presName="upArrow" presStyleLbl="node1" presStyleIdx="1" presStyleCnt="2" custLinFactNeighborX="563" custLinFactNeighborY="-10254"/>
      <dgm:spPr>
        <a:solidFill>
          <a:srgbClr val="00B050"/>
        </a:solidFill>
      </dgm:spPr>
    </dgm:pt>
    <dgm:pt modelId="{5D8440FA-4919-489A-8FAD-0FCF7A2A65AF}" type="pres">
      <dgm:prSet presAssocID="{FB11D6F4-FF96-48F1-8033-62C63D4BEB4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B6EE9F-8DE5-463F-A256-C46AB296E9EE}" srcId="{569073FB-80E4-4735-AEF5-07D039813CF8}" destId="{4B312BDB-F7F0-4477-B862-CCDD82FC9615}" srcOrd="3" destOrd="0" parTransId="{EF04CFDE-BCD2-4E25-A4DF-A3D3E1EE067E}" sibTransId="{D4755C10-6DB7-4168-83C6-1B241B5EB2CB}"/>
    <dgm:cxn modelId="{474110BE-A727-471F-8BDB-C5BDED117239}" srcId="{569073FB-80E4-4735-AEF5-07D039813CF8}" destId="{FB11D6F4-FF96-48F1-8033-62C63D4BEB42}" srcOrd="1" destOrd="0" parTransId="{60202833-E047-41FC-9BDD-039DB816B8E0}" sibTransId="{0B0B7094-9EA9-4495-A84A-61A5C6647D8B}"/>
    <dgm:cxn modelId="{90BA6789-0693-494D-83B8-3818962D9BA3}" type="presOf" srcId="{569073FB-80E4-4735-AEF5-07D039813CF8}" destId="{7FA65128-C103-4ADC-A97A-56D869BBE094}" srcOrd="0" destOrd="0" presId="urn:microsoft.com/office/officeart/2005/8/layout/arrow3"/>
    <dgm:cxn modelId="{282FDECD-5410-4614-90FD-44CA0FCB905C}" srcId="{569073FB-80E4-4735-AEF5-07D039813CF8}" destId="{AF954A2A-24AD-4F7C-9BC1-51B079F4585F}" srcOrd="7" destOrd="0" parTransId="{E2FB5C83-966B-4E0F-AC48-B630D626FC55}" sibTransId="{3713E74B-C512-4583-BD93-74F4647D35E2}"/>
    <dgm:cxn modelId="{880AB96A-B26F-41F4-ADD0-86685FD6A787}" srcId="{569073FB-80E4-4735-AEF5-07D039813CF8}" destId="{A6454CCC-727D-4FA1-9080-7D21B0740488}" srcOrd="5" destOrd="0" parTransId="{1522545F-3B99-441D-BE97-4B69E8E39E19}" sibTransId="{D0373C86-931E-4AC0-801E-42BAE5B96C23}"/>
    <dgm:cxn modelId="{B4497127-FFD0-4FC4-8234-CF8C71B610C1}" type="presOf" srcId="{FB11D6F4-FF96-48F1-8033-62C63D4BEB42}" destId="{5D8440FA-4919-489A-8FAD-0FCF7A2A65AF}" srcOrd="0" destOrd="0" presId="urn:microsoft.com/office/officeart/2005/8/layout/arrow3"/>
    <dgm:cxn modelId="{5CC72F67-C398-4C74-AD8A-9ADEF11C5E5B}" srcId="{569073FB-80E4-4735-AEF5-07D039813CF8}" destId="{75434172-84D6-4C4B-91F6-3776970796EF}" srcOrd="0" destOrd="0" parTransId="{7EFDD4D4-0533-43C2-9871-D98A49DDB5FE}" sibTransId="{BCBD2546-84A2-4A0B-A55F-AC731B805C42}"/>
    <dgm:cxn modelId="{C72D81B1-130F-4B19-8D4C-CD7CACF09A00}" srcId="{569073FB-80E4-4735-AEF5-07D039813CF8}" destId="{6934C9B4-8F64-4FEA-A280-26024C51794D}" srcOrd="4" destOrd="0" parTransId="{10DA5079-8977-495E-86B2-414DE02866D3}" sibTransId="{BC5E7E9C-D47E-4EB4-8CA1-377AFED325F8}"/>
    <dgm:cxn modelId="{F23EB2A6-96E4-4944-BF5C-973F68DBC20A}" srcId="{569073FB-80E4-4735-AEF5-07D039813CF8}" destId="{C9229235-8C0C-4B30-8EBA-A55722D171BC}" srcOrd="6" destOrd="0" parTransId="{8F81CBB8-EEDB-43E9-948D-6995F4104320}" sibTransId="{7F35C770-2C56-4E7D-82B0-034E2E97F591}"/>
    <dgm:cxn modelId="{DBFCE579-1BB9-4B97-B8C9-E6EE30250F6E}" srcId="{569073FB-80E4-4735-AEF5-07D039813CF8}" destId="{145AE23A-EA1B-495F-A844-4180A79E0812}" srcOrd="2" destOrd="0" parTransId="{F2D4BB3D-668C-4CEC-9DDF-CBEC5843E3F1}" sibTransId="{A73C2CFF-4969-4931-B498-883CF52B3FC4}"/>
    <dgm:cxn modelId="{0531777C-F02E-4873-80CF-ED9B521F802B}" type="presOf" srcId="{75434172-84D6-4C4B-91F6-3776970796EF}" destId="{BE3E31BE-BD3C-44C8-B7B1-42DC499B220E}" srcOrd="0" destOrd="0" presId="urn:microsoft.com/office/officeart/2005/8/layout/arrow3"/>
    <dgm:cxn modelId="{BE2D2D22-07CD-4385-9061-3C6EB26BE6E2}" type="presParOf" srcId="{7FA65128-C103-4ADC-A97A-56D869BBE094}" destId="{C6758E3C-A2FB-4541-994F-23D16C2114E4}" srcOrd="0" destOrd="0" presId="urn:microsoft.com/office/officeart/2005/8/layout/arrow3"/>
    <dgm:cxn modelId="{F5B72377-2E87-4163-A7B1-830C2AA3DAE3}" type="presParOf" srcId="{7FA65128-C103-4ADC-A97A-56D869BBE094}" destId="{5F0A4C91-9FD2-4885-975C-6A5D9E62F959}" srcOrd="1" destOrd="0" presId="urn:microsoft.com/office/officeart/2005/8/layout/arrow3"/>
    <dgm:cxn modelId="{BB30AA92-C2B0-4EC7-AD24-E3D3D91B96AB}" type="presParOf" srcId="{7FA65128-C103-4ADC-A97A-56D869BBE094}" destId="{BE3E31BE-BD3C-44C8-B7B1-42DC499B220E}" srcOrd="2" destOrd="0" presId="urn:microsoft.com/office/officeart/2005/8/layout/arrow3"/>
    <dgm:cxn modelId="{A654A922-F716-4CBA-A8E4-F54BD7B1AD40}" type="presParOf" srcId="{7FA65128-C103-4ADC-A97A-56D869BBE094}" destId="{1F41A161-36AE-4EF3-A37B-ACBAE2BC42E9}" srcOrd="3" destOrd="0" presId="urn:microsoft.com/office/officeart/2005/8/layout/arrow3"/>
    <dgm:cxn modelId="{4D4C6F10-1512-4FC2-AF3B-539C0B6AE50E}" type="presParOf" srcId="{7FA65128-C103-4ADC-A97A-56D869BBE094}" destId="{5D8440FA-4919-489A-8FAD-0FCF7A2A65AF}" srcOrd="4" destOrd="0" presId="urn:microsoft.com/office/officeart/2005/8/layout/arrow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7F2709-3595-40AA-B6DC-3AE208102B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09559-68EB-474A-998C-36C07D6FA17D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9AABEF1F-A924-44CC-A795-2E4263165F98}" type="parTrans" cxnId="{1B49528E-7AD6-42BB-AB22-9CB41B9C64D8}">
      <dgm:prSet/>
      <dgm:spPr/>
      <dgm:t>
        <a:bodyPr/>
        <a:lstStyle/>
        <a:p>
          <a:endParaRPr lang="ru-RU"/>
        </a:p>
      </dgm:t>
    </dgm:pt>
    <dgm:pt modelId="{C67855B0-C378-400D-83BD-66597BF2C9D9}" type="sibTrans" cxnId="{1B49528E-7AD6-42BB-AB22-9CB41B9C64D8}">
      <dgm:prSet/>
      <dgm:spPr/>
      <dgm:t>
        <a:bodyPr/>
        <a:lstStyle/>
        <a:p>
          <a:endParaRPr lang="ru-RU"/>
        </a:p>
      </dgm:t>
    </dgm:pt>
    <dgm:pt modelId="{940041D0-B713-461D-8B3E-DEFE1C2A11DF}" type="pres">
      <dgm:prSet presAssocID="{557F2709-3595-40AA-B6DC-3AE208102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245E7-2BA3-4F79-887F-A592E9353E90}" type="pres">
      <dgm:prSet presAssocID="{66909559-68EB-474A-998C-36C07D6FA1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CAD42-64D8-4945-A6B3-6341245702D5}" type="presOf" srcId="{66909559-68EB-474A-998C-36C07D6FA17D}" destId="{B53245E7-2BA3-4F79-887F-A592E9353E90}" srcOrd="0" destOrd="0" presId="urn:microsoft.com/office/officeart/2005/8/layout/vList2"/>
    <dgm:cxn modelId="{1B49528E-7AD6-42BB-AB22-9CB41B9C64D8}" srcId="{557F2709-3595-40AA-B6DC-3AE208102BBD}" destId="{66909559-68EB-474A-998C-36C07D6FA17D}" srcOrd="0" destOrd="0" parTransId="{9AABEF1F-A924-44CC-A795-2E4263165F98}" sibTransId="{C67855B0-C378-400D-83BD-66597BF2C9D9}"/>
    <dgm:cxn modelId="{D7D3A615-3654-45BE-97D5-205613AC1DB0}" type="presOf" srcId="{557F2709-3595-40AA-B6DC-3AE208102BBD}" destId="{940041D0-B713-461D-8B3E-DEFE1C2A11DF}" srcOrd="0" destOrd="0" presId="urn:microsoft.com/office/officeart/2005/8/layout/vList2"/>
    <dgm:cxn modelId="{08000398-6F31-4ED5-89DC-ADD397383A3C}" type="presParOf" srcId="{940041D0-B713-461D-8B3E-DEFE1C2A11DF}" destId="{B53245E7-2BA3-4F79-887F-A592E9353E90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439259-0F33-44A9-B6F9-C1027D44B9F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BCEBE-E8A6-4F56-ACBA-D9A31916C5D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Все необходимые сведения для получения интересующей архивной информации можно получить:</a:t>
          </a:r>
          <a:endParaRPr lang="ru-RU" dirty="0"/>
        </a:p>
      </dgm:t>
    </dgm:pt>
    <dgm:pt modelId="{16334B34-EAA2-4BD9-82C2-A892720EFA5C}" type="parTrans" cxnId="{C86AC61E-5D1F-4B34-A29F-91ABE54B37D7}">
      <dgm:prSet/>
      <dgm:spPr/>
      <dgm:t>
        <a:bodyPr/>
        <a:lstStyle/>
        <a:p>
          <a:endParaRPr lang="ru-RU"/>
        </a:p>
      </dgm:t>
    </dgm:pt>
    <dgm:pt modelId="{A1F0D5C6-3565-41B2-B85D-366CBFBB467B}" type="sibTrans" cxnId="{C86AC61E-5D1F-4B34-A29F-91ABE54B37D7}">
      <dgm:prSet/>
      <dgm:spPr/>
      <dgm:t>
        <a:bodyPr/>
        <a:lstStyle/>
        <a:p>
          <a:endParaRPr lang="ru-RU"/>
        </a:p>
      </dgm:t>
    </dgm:pt>
    <dgm:pt modelId="{A052D00A-569F-40B9-9ED6-E06F22CA841B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-на интернет сайте Дальнегорского городского округа Приморского края</a:t>
          </a:r>
          <a:endParaRPr lang="ru-RU" dirty="0"/>
        </a:p>
      </dgm:t>
    </dgm:pt>
    <dgm:pt modelId="{A922B638-87C1-4E9C-8DF5-7ACB9A1FF80B}" type="parTrans" cxnId="{2E90BD32-8526-466C-BDC1-6047DCC693E8}">
      <dgm:prSet/>
      <dgm:spPr/>
      <dgm:t>
        <a:bodyPr/>
        <a:lstStyle/>
        <a:p>
          <a:endParaRPr lang="ru-RU"/>
        </a:p>
      </dgm:t>
    </dgm:pt>
    <dgm:pt modelId="{997310E5-F18F-479F-A806-71D9EA2D52BE}" type="sibTrans" cxnId="{2E90BD32-8526-466C-BDC1-6047DCC693E8}">
      <dgm:prSet/>
      <dgm:spPr/>
      <dgm:t>
        <a:bodyPr/>
        <a:lstStyle/>
        <a:p>
          <a:endParaRPr lang="ru-RU"/>
        </a:p>
      </dgm:t>
    </dgm:pt>
    <dgm:pt modelId="{88BF6336-3209-46C4-BE87-F364B1756508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- по телефону</a:t>
          </a:r>
          <a:endParaRPr lang="ru-RU" dirty="0"/>
        </a:p>
      </dgm:t>
    </dgm:pt>
    <dgm:pt modelId="{1EB41BF0-55DE-45EC-8C48-1260A2322FDB}" type="parTrans" cxnId="{4BF2B3AE-1318-45B1-B83B-03C08FAA7856}">
      <dgm:prSet/>
      <dgm:spPr/>
      <dgm:t>
        <a:bodyPr/>
        <a:lstStyle/>
        <a:p>
          <a:endParaRPr lang="ru-RU"/>
        </a:p>
      </dgm:t>
    </dgm:pt>
    <dgm:pt modelId="{70B6AD7D-4490-4727-9940-636C176B3791}" type="sibTrans" cxnId="{4BF2B3AE-1318-45B1-B83B-03C08FAA7856}">
      <dgm:prSet/>
      <dgm:spPr/>
      <dgm:t>
        <a:bodyPr/>
        <a:lstStyle/>
        <a:p>
          <a:endParaRPr lang="ru-RU"/>
        </a:p>
      </dgm:t>
    </dgm:pt>
    <dgm:pt modelId="{BE1F5E7C-77E4-4B1B-9A27-74E31D175F2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- на информационном стенде</a:t>
          </a:r>
          <a:endParaRPr lang="ru-RU" dirty="0"/>
        </a:p>
      </dgm:t>
    </dgm:pt>
    <dgm:pt modelId="{E0A4483C-FD5E-4225-8FA5-7E1873B71405}" type="parTrans" cxnId="{92EF6A13-2E2A-443C-8A20-8F1C07611F85}">
      <dgm:prSet/>
      <dgm:spPr/>
      <dgm:t>
        <a:bodyPr/>
        <a:lstStyle/>
        <a:p>
          <a:endParaRPr lang="ru-RU"/>
        </a:p>
      </dgm:t>
    </dgm:pt>
    <dgm:pt modelId="{2A2EFBA9-8006-4FAA-903C-3A271B03156D}" type="sibTrans" cxnId="{92EF6A13-2E2A-443C-8A20-8F1C07611F85}">
      <dgm:prSet/>
      <dgm:spPr/>
      <dgm:t>
        <a:bodyPr/>
        <a:lstStyle/>
        <a:p>
          <a:endParaRPr lang="ru-RU"/>
        </a:p>
      </dgm:t>
    </dgm:pt>
    <dgm:pt modelId="{33B864D5-5421-4D93-821A-BAE4A429CF13}" type="pres">
      <dgm:prSet presAssocID="{F9439259-0F33-44A9-B6F9-C1027D44B9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215BABB-F521-4273-B86D-21CE0B532C45}" type="pres">
      <dgm:prSet presAssocID="{F9439259-0F33-44A9-B6F9-C1027D44B9F0}" presName="pyramid" presStyleLbl="node1" presStyleIdx="0" presStyleCnt="1"/>
      <dgm:spPr>
        <a:solidFill>
          <a:srgbClr val="FFFF00"/>
        </a:solidFill>
      </dgm:spPr>
    </dgm:pt>
    <dgm:pt modelId="{26F73A01-1CC6-4847-9AB9-E0C78D697F47}" type="pres">
      <dgm:prSet presAssocID="{F9439259-0F33-44A9-B6F9-C1027D44B9F0}" presName="theList" presStyleCnt="0"/>
      <dgm:spPr/>
    </dgm:pt>
    <dgm:pt modelId="{F0232AEA-7749-45C2-B325-6ADDDDC69267}" type="pres">
      <dgm:prSet presAssocID="{172BCEBE-E8A6-4F56-ACBA-D9A31916C5D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4384F-79C4-49E5-A2F4-C8B94333B745}" type="pres">
      <dgm:prSet presAssocID="{172BCEBE-E8A6-4F56-ACBA-D9A31916C5DE}" presName="aSpace" presStyleCnt="0"/>
      <dgm:spPr/>
    </dgm:pt>
    <dgm:pt modelId="{1C696220-1447-433B-92B9-9C7AA09BCA4C}" type="pres">
      <dgm:prSet presAssocID="{A052D00A-569F-40B9-9ED6-E06F22CA841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E9CA7-50E7-4112-894E-AEED186B7F53}" type="pres">
      <dgm:prSet presAssocID="{A052D00A-569F-40B9-9ED6-E06F22CA841B}" presName="aSpace" presStyleCnt="0"/>
      <dgm:spPr/>
    </dgm:pt>
    <dgm:pt modelId="{B2248D8D-CE16-4C8E-B580-DBCA0AABFA8E}" type="pres">
      <dgm:prSet presAssocID="{88BF6336-3209-46C4-BE87-F364B175650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03389-309F-4308-99FA-127BC552AD78}" type="pres">
      <dgm:prSet presAssocID="{88BF6336-3209-46C4-BE87-F364B1756508}" presName="aSpace" presStyleCnt="0"/>
      <dgm:spPr/>
    </dgm:pt>
    <dgm:pt modelId="{16AFEEB1-7A35-46B1-96E2-F20B27E41C9B}" type="pres">
      <dgm:prSet presAssocID="{BE1F5E7C-77E4-4B1B-9A27-74E31D175F2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C435-A6DA-4A1E-BA16-FF788860FC66}" type="pres">
      <dgm:prSet presAssocID="{BE1F5E7C-77E4-4B1B-9A27-74E31D175F23}" presName="aSpace" presStyleCnt="0"/>
      <dgm:spPr/>
    </dgm:pt>
  </dgm:ptLst>
  <dgm:cxnLst>
    <dgm:cxn modelId="{07F7EADD-6198-4B8A-8BCE-6FAD36889771}" type="presOf" srcId="{172BCEBE-E8A6-4F56-ACBA-D9A31916C5DE}" destId="{F0232AEA-7749-45C2-B325-6ADDDDC69267}" srcOrd="0" destOrd="0" presId="urn:microsoft.com/office/officeart/2005/8/layout/pyramid2"/>
    <dgm:cxn modelId="{9578B063-5008-44EB-83C3-D3FD43DAD303}" type="presOf" srcId="{F9439259-0F33-44A9-B6F9-C1027D44B9F0}" destId="{33B864D5-5421-4D93-821A-BAE4A429CF13}" srcOrd="0" destOrd="0" presId="urn:microsoft.com/office/officeart/2005/8/layout/pyramid2"/>
    <dgm:cxn modelId="{2E90BD32-8526-466C-BDC1-6047DCC693E8}" srcId="{F9439259-0F33-44A9-B6F9-C1027D44B9F0}" destId="{A052D00A-569F-40B9-9ED6-E06F22CA841B}" srcOrd="1" destOrd="0" parTransId="{A922B638-87C1-4E9C-8DF5-7ACB9A1FF80B}" sibTransId="{997310E5-F18F-479F-A806-71D9EA2D52BE}"/>
    <dgm:cxn modelId="{8366733C-DDD7-4896-9C54-6727E208E409}" type="presOf" srcId="{BE1F5E7C-77E4-4B1B-9A27-74E31D175F23}" destId="{16AFEEB1-7A35-46B1-96E2-F20B27E41C9B}" srcOrd="0" destOrd="0" presId="urn:microsoft.com/office/officeart/2005/8/layout/pyramid2"/>
    <dgm:cxn modelId="{C86AC61E-5D1F-4B34-A29F-91ABE54B37D7}" srcId="{F9439259-0F33-44A9-B6F9-C1027D44B9F0}" destId="{172BCEBE-E8A6-4F56-ACBA-D9A31916C5DE}" srcOrd="0" destOrd="0" parTransId="{16334B34-EAA2-4BD9-82C2-A892720EFA5C}" sibTransId="{A1F0D5C6-3565-41B2-B85D-366CBFBB467B}"/>
    <dgm:cxn modelId="{92EF6A13-2E2A-443C-8A20-8F1C07611F85}" srcId="{F9439259-0F33-44A9-B6F9-C1027D44B9F0}" destId="{BE1F5E7C-77E4-4B1B-9A27-74E31D175F23}" srcOrd="3" destOrd="0" parTransId="{E0A4483C-FD5E-4225-8FA5-7E1873B71405}" sibTransId="{2A2EFBA9-8006-4FAA-903C-3A271B03156D}"/>
    <dgm:cxn modelId="{75FC9A68-84BD-4971-A694-DA07BF7F1416}" type="presOf" srcId="{88BF6336-3209-46C4-BE87-F364B1756508}" destId="{B2248D8D-CE16-4C8E-B580-DBCA0AABFA8E}" srcOrd="0" destOrd="0" presId="urn:microsoft.com/office/officeart/2005/8/layout/pyramid2"/>
    <dgm:cxn modelId="{4BF2B3AE-1318-45B1-B83B-03C08FAA7856}" srcId="{F9439259-0F33-44A9-B6F9-C1027D44B9F0}" destId="{88BF6336-3209-46C4-BE87-F364B1756508}" srcOrd="2" destOrd="0" parTransId="{1EB41BF0-55DE-45EC-8C48-1260A2322FDB}" sibTransId="{70B6AD7D-4490-4727-9940-636C176B3791}"/>
    <dgm:cxn modelId="{BE8F12C1-E0B0-432F-9F65-F4BFAC6F40FB}" type="presOf" srcId="{A052D00A-569F-40B9-9ED6-E06F22CA841B}" destId="{1C696220-1447-433B-92B9-9C7AA09BCA4C}" srcOrd="0" destOrd="0" presId="urn:microsoft.com/office/officeart/2005/8/layout/pyramid2"/>
    <dgm:cxn modelId="{AE4CE24E-81F1-4DAC-B823-390A258FA8A8}" type="presParOf" srcId="{33B864D5-5421-4D93-821A-BAE4A429CF13}" destId="{6215BABB-F521-4273-B86D-21CE0B532C45}" srcOrd="0" destOrd="0" presId="urn:microsoft.com/office/officeart/2005/8/layout/pyramid2"/>
    <dgm:cxn modelId="{D8A9641B-EC0B-4597-98BE-DDF0FDE88E46}" type="presParOf" srcId="{33B864D5-5421-4D93-821A-BAE4A429CF13}" destId="{26F73A01-1CC6-4847-9AB9-E0C78D697F47}" srcOrd="1" destOrd="0" presId="urn:microsoft.com/office/officeart/2005/8/layout/pyramid2"/>
    <dgm:cxn modelId="{19FA095B-E45A-4189-BB77-70BEF1708019}" type="presParOf" srcId="{26F73A01-1CC6-4847-9AB9-E0C78D697F47}" destId="{F0232AEA-7749-45C2-B325-6ADDDDC69267}" srcOrd="0" destOrd="0" presId="urn:microsoft.com/office/officeart/2005/8/layout/pyramid2"/>
    <dgm:cxn modelId="{A39E5FA8-9F38-4A87-9332-641465766E2A}" type="presParOf" srcId="{26F73A01-1CC6-4847-9AB9-E0C78D697F47}" destId="{37E4384F-79C4-49E5-A2F4-C8B94333B745}" srcOrd="1" destOrd="0" presId="urn:microsoft.com/office/officeart/2005/8/layout/pyramid2"/>
    <dgm:cxn modelId="{7F0117D0-4889-477F-AE00-D8694A66D5F7}" type="presParOf" srcId="{26F73A01-1CC6-4847-9AB9-E0C78D697F47}" destId="{1C696220-1447-433B-92B9-9C7AA09BCA4C}" srcOrd="2" destOrd="0" presId="urn:microsoft.com/office/officeart/2005/8/layout/pyramid2"/>
    <dgm:cxn modelId="{BB258BD4-920F-4384-90EB-1C4B8B9E853E}" type="presParOf" srcId="{26F73A01-1CC6-4847-9AB9-E0C78D697F47}" destId="{8D8E9CA7-50E7-4112-894E-AEED186B7F53}" srcOrd="3" destOrd="0" presId="urn:microsoft.com/office/officeart/2005/8/layout/pyramid2"/>
    <dgm:cxn modelId="{0EF96506-97D0-4C81-A7DC-6AC55972189C}" type="presParOf" srcId="{26F73A01-1CC6-4847-9AB9-E0C78D697F47}" destId="{B2248D8D-CE16-4C8E-B580-DBCA0AABFA8E}" srcOrd="4" destOrd="0" presId="urn:microsoft.com/office/officeart/2005/8/layout/pyramid2"/>
    <dgm:cxn modelId="{914A75BE-421D-4AD0-BD24-57DC726C4AB9}" type="presParOf" srcId="{26F73A01-1CC6-4847-9AB9-E0C78D697F47}" destId="{CE103389-309F-4308-99FA-127BC552AD78}" srcOrd="5" destOrd="0" presId="urn:microsoft.com/office/officeart/2005/8/layout/pyramid2"/>
    <dgm:cxn modelId="{A2F0C92D-9387-4F55-8F0C-3B4DB7959931}" type="presParOf" srcId="{26F73A01-1CC6-4847-9AB9-E0C78D697F47}" destId="{16AFEEB1-7A35-46B1-96E2-F20B27E41C9B}" srcOrd="6" destOrd="0" presId="urn:microsoft.com/office/officeart/2005/8/layout/pyramid2"/>
    <dgm:cxn modelId="{255CA598-4F57-4F9D-8814-7580291D07CB}" type="presParOf" srcId="{26F73A01-1CC6-4847-9AB9-E0C78D697F47}" destId="{90C8C435-A6DA-4A1E-BA16-FF788860FC66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C5A45-AEAA-4F12-B8D1-39F06141474B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F03F9C2-9AC8-4EA5-8652-EDAF89FBFAAF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1800" dirty="0" smtClean="0"/>
            <a:t>Архивный отдел на территории Дальнегорского (ранее </a:t>
          </a:r>
          <a:r>
            <a:rPr lang="ru-RU" sz="1800" dirty="0" err="1" smtClean="0"/>
            <a:t>Тетюхинского</a:t>
          </a:r>
          <a:r>
            <a:rPr lang="ru-RU" sz="1800" dirty="0" smtClean="0"/>
            <a:t>)  района Приморского края был образован в 1944 году.</a:t>
          </a:r>
          <a:endParaRPr lang="ru-RU" sz="1800" dirty="0"/>
        </a:p>
      </dgm:t>
    </dgm:pt>
    <dgm:pt modelId="{263DE1D6-1793-4A7B-A3EE-CAACC5C21E8D}" type="parTrans" cxnId="{C8B15584-2BA0-4F0F-A021-A321FD0E03D9}">
      <dgm:prSet/>
      <dgm:spPr/>
      <dgm:t>
        <a:bodyPr/>
        <a:lstStyle/>
        <a:p>
          <a:endParaRPr lang="ru-RU"/>
        </a:p>
      </dgm:t>
    </dgm:pt>
    <dgm:pt modelId="{6D1A2D61-87B6-4DCF-BEB5-A731FE772B71}" type="sibTrans" cxnId="{C8B15584-2BA0-4F0F-A021-A321FD0E03D9}">
      <dgm:prSet/>
      <dgm:spPr/>
      <dgm:t>
        <a:bodyPr/>
        <a:lstStyle/>
        <a:p>
          <a:endParaRPr lang="ru-RU"/>
        </a:p>
      </dgm:t>
    </dgm:pt>
    <dgm:pt modelId="{12F9F3BB-7AC5-4C95-BA79-C393083CB708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1800" dirty="0" smtClean="0"/>
            <a:t>19 июля 1944 года, было подготовлено решение №107 Оргкомитета Приморского краевого Совета депутатов трудящихся по </a:t>
          </a:r>
          <a:r>
            <a:rPr lang="ru-RU" sz="1800" dirty="0" err="1" smtClean="0"/>
            <a:t>Тетюхинскому</a:t>
          </a:r>
          <a:r>
            <a:rPr lang="ru-RU" sz="1800" dirty="0" smtClean="0"/>
            <a:t> району, в котором говорилось о создании архива.</a:t>
          </a:r>
          <a:endParaRPr lang="ru-RU" sz="1800" dirty="0"/>
        </a:p>
      </dgm:t>
    </dgm:pt>
    <dgm:pt modelId="{C51C7301-5EE5-4EF9-8BA2-F198B91831B8}" type="parTrans" cxnId="{CEC41C8B-E7D6-4144-9A93-C810EF4CD51E}">
      <dgm:prSet/>
      <dgm:spPr/>
      <dgm:t>
        <a:bodyPr/>
        <a:lstStyle/>
        <a:p>
          <a:endParaRPr lang="ru-RU"/>
        </a:p>
      </dgm:t>
    </dgm:pt>
    <dgm:pt modelId="{F6EE05E1-C9E2-4BA0-9DA6-1BB384222D11}" type="sibTrans" cxnId="{CEC41C8B-E7D6-4144-9A93-C810EF4CD51E}">
      <dgm:prSet/>
      <dgm:spPr/>
      <dgm:t>
        <a:bodyPr/>
        <a:lstStyle/>
        <a:p>
          <a:endParaRPr lang="ru-RU"/>
        </a:p>
      </dgm:t>
    </dgm:pt>
    <dgm:pt modelId="{E615BF15-9E7A-4950-9317-E9BCEC206389}" type="pres">
      <dgm:prSet presAssocID="{7DFC5A45-AEAA-4F12-B8D1-39F061414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B523D-955F-4195-A16E-F89A594E6537}" type="pres">
      <dgm:prSet presAssocID="{9F03F9C2-9AC8-4EA5-8652-EDAF89FBFA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FAE3-1883-4CC0-8DEE-FECB3651FDC3}" type="pres">
      <dgm:prSet presAssocID="{6D1A2D61-87B6-4DCF-BEB5-A731FE772B71}" presName="spacer" presStyleCnt="0"/>
      <dgm:spPr/>
    </dgm:pt>
    <dgm:pt modelId="{0488F242-D0BB-4C48-B698-1E4806610884}" type="pres">
      <dgm:prSet presAssocID="{12F9F3BB-7AC5-4C95-BA79-C393083CB7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B7529-041D-443B-A4DF-F031D7D9F6EE}" type="presOf" srcId="{12F9F3BB-7AC5-4C95-BA79-C393083CB708}" destId="{0488F242-D0BB-4C48-B698-1E4806610884}" srcOrd="0" destOrd="0" presId="urn:microsoft.com/office/officeart/2005/8/layout/vList2"/>
    <dgm:cxn modelId="{CEC41C8B-E7D6-4144-9A93-C810EF4CD51E}" srcId="{7DFC5A45-AEAA-4F12-B8D1-39F06141474B}" destId="{12F9F3BB-7AC5-4C95-BA79-C393083CB708}" srcOrd="1" destOrd="0" parTransId="{C51C7301-5EE5-4EF9-8BA2-F198B91831B8}" sibTransId="{F6EE05E1-C9E2-4BA0-9DA6-1BB384222D11}"/>
    <dgm:cxn modelId="{C25BCD7A-3742-4CB2-BAEC-7FAC4DE1D7E4}" type="presOf" srcId="{9F03F9C2-9AC8-4EA5-8652-EDAF89FBFAAF}" destId="{ACAB523D-955F-4195-A16E-F89A594E6537}" srcOrd="0" destOrd="0" presId="urn:microsoft.com/office/officeart/2005/8/layout/vList2"/>
    <dgm:cxn modelId="{C8B15584-2BA0-4F0F-A021-A321FD0E03D9}" srcId="{7DFC5A45-AEAA-4F12-B8D1-39F06141474B}" destId="{9F03F9C2-9AC8-4EA5-8652-EDAF89FBFAAF}" srcOrd="0" destOrd="0" parTransId="{263DE1D6-1793-4A7B-A3EE-CAACC5C21E8D}" sibTransId="{6D1A2D61-87B6-4DCF-BEB5-A731FE772B71}"/>
    <dgm:cxn modelId="{761351D4-6874-4BC4-BD54-D2045AB44184}" type="presOf" srcId="{7DFC5A45-AEAA-4F12-B8D1-39F06141474B}" destId="{E615BF15-9E7A-4950-9317-E9BCEC206389}" srcOrd="0" destOrd="0" presId="urn:microsoft.com/office/officeart/2005/8/layout/vList2"/>
    <dgm:cxn modelId="{69B1E6A6-3033-4C4B-B306-20A45D6DB493}" type="presParOf" srcId="{E615BF15-9E7A-4950-9317-E9BCEC206389}" destId="{ACAB523D-955F-4195-A16E-F89A594E6537}" srcOrd="0" destOrd="0" presId="urn:microsoft.com/office/officeart/2005/8/layout/vList2"/>
    <dgm:cxn modelId="{5A433090-BA4A-4680-923C-AC78FAD701DF}" type="presParOf" srcId="{E615BF15-9E7A-4950-9317-E9BCEC206389}" destId="{54B9FAE3-1883-4CC0-8DEE-FECB3651FDC3}" srcOrd="1" destOrd="0" presId="urn:microsoft.com/office/officeart/2005/8/layout/vList2"/>
    <dgm:cxn modelId="{D238BB07-8582-4AEE-8AE2-26AD4BFA0753}" type="presParOf" srcId="{E615BF15-9E7A-4950-9317-E9BCEC206389}" destId="{0488F242-D0BB-4C48-B698-1E4806610884}" srcOrd="2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EDA29E-4CAC-4D57-9B9A-ABA936930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773ED-5679-4127-B6DA-E5D1AFB72CA2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</a:p>
        <a:p>
          <a:pPr algn="ctr" rtl="0"/>
          <a:r>
            <a:rPr lang="ru-RU" sz="1800" baseline="0" dirty="0" smtClean="0">
              <a:solidFill>
                <a:srgbClr val="7030A0"/>
              </a:solidFill>
            </a:rPr>
            <a:t>Тематика вопросов социально-правового характера:</a:t>
          </a:r>
          <a:br>
            <a:rPr lang="ru-RU" sz="1800" baseline="0" dirty="0" smtClean="0">
              <a:solidFill>
                <a:srgbClr val="7030A0"/>
              </a:solidFill>
            </a:rPr>
          </a:br>
          <a:endParaRPr lang="ru-RU" sz="1800" baseline="0" dirty="0">
            <a:solidFill>
              <a:srgbClr val="7030A0"/>
            </a:solidFill>
          </a:endParaRPr>
        </a:p>
      </dgm:t>
    </dgm:pt>
    <dgm:pt modelId="{76B1D9C9-75D6-4954-8318-066D85B5FA55}" type="parTrans" cxnId="{B0789DCF-2A57-49C6-8DFD-805A8C793248}">
      <dgm:prSet/>
      <dgm:spPr/>
      <dgm:t>
        <a:bodyPr/>
        <a:lstStyle/>
        <a:p>
          <a:endParaRPr lang="ru-RU"/>
        </a:p>
      </dgm:t>
    </dgm:pt>
    <dgm:pt modelId="{DBA1B5C4-3322-4F8F-BFB5-BC2C3BAC839F}" type="sibTrans" cxnId="{B0789DCF-2A57-49C6-8DFD-805A8C793248}">
      <dgm:prSet/>
      <dgm:spPr/>
      <dgm:t>
        <a:bodyPr/>
        <a:lstStyle/>
        <a:p>
          <a:endParaRPr lang="ru-RU"/>
        </a:p>
      </dgm:t>
    </dgm:pt>
    <dgm:pt modelId="{CE48C518-B2D2-40A8-9808-8BC24EF02ADF}" type="pres">
      <dgm:prSet presAssocID="{8EEDA29E-4CAC-4D57-9B9A-ABA936930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C27B3-6082-4D7C-86CB-263EC326CF33}" type="pres">
      <dgm:prSet presAssocID="{769773ED-5679-4127-B6DA-E5D1AFB72CA2}" presName="parentText" presStyleLbl="node1" presStyleIdx="0" presStyleCnt="1" custLinFactNeighborX="-1042" custLinFactNeighborY="-6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F3BA6-BBE5-491D-A773-954BE3004623}" type="presOf" srcId="{8EEDA29E-4CAC-4D57-9B9A-ABA936930C70}" destId="{CE48C518-B2D2-40A8-9808-8BC24EF02ADF}" srcOrd="0" destOrd="0" presId="urn:microsoft.com/office/officeart/2005/8/layout/vList2"/>
    <dgm:cxn modelId="{B0DA09CB-A2C6-4EA8-8944-9E78BF80CD34}" type="presOf" srcId="{769773ED-5679-4127-B6DA-E5D1AFB72CA2}" destId="{061C27B3-6082-4D7C-86CB-263EC326CF33}" srcOrd="0" destOrd="0" presId="urn:microsoft.com/office/officeart/2005/8/layout/vList2"/>
    <dgm:cxn modelId="{B0789DCF-2A57-49C6-8DFD-805A8C793248}" srcId="{8EEDA29E-4CAC-4D57-9B9A-ABA936930C70}" destId="{769773ED-5679-4127-B6DA-E5D1AFB72CA2}" srcOrd="0" destOrd="0" parTransId="{76B1D9C9-75D6-4954-8318-066D85B5FA55}" sibTransId="{DBA1B5C4-3322-4F8F-BFB5-BC2C3BAC839F}"/>
    <dgm:cxn modelId="{A686FA6F-6A00-4500-8A20-0971D4BBC7B7}" type="presParOf" srcId="{CE48C518-B2D2-40A8-9808-8BC24EF02ADF}" destId="{061C27B3-6082-4D7C-86CB-263EC326CF33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C7AB80-EF4A-42A6-A213-B7BB2673CCA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AB85C-A6A9-45D5-9CDF-46894FBA3894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подтверждение трудового стажа</a:t>
          </a:r>
          <a:endParaRPr lang="ru-RU" dirty="0"/>
        </a:p>
      </dgm:t>
    </dgm:pt>
    <dgm:pt modelId="{2061D1B5-65E6-4052-B54D-F74C35218E45}" type="parTrans" cxnId="{82AD54A3-3FB1-47E6-ACB1-4E9F23D80C9F}">
      <dgm:prSet/>
      <dgm:spPr/>
      <dgm:t>
        <a:bodyPr/>
        <a:lstStyle/>
        <a:p>
          <a:endParaRPr lang="ru-RU"/>
        </a:p>
      </dgm:t>
    </dgm:pt>
    <dgm:pt modelId="{C7B99B2C-CF02-4058-B6A2-39A014CA8EEC}" type="sibTrans" cxnId="{82AD54A3-3FB1-47E6-ACB1-4E9F23D80C9F}">
      <dgm:prSet/>
      <dgm:spPr/>
      <dgm:t>
        <a:bodyPr/>
        <a:lstStyle/>
        <a:p>
          <a:endParaRPr lang="ru-RU"/>
        </a:p>
      </dgm:t>
    </dgm:pt>
    <dgm:pt modelId="{F5D5AA65-C7E9-4B36-9B7B-B150CAF2C4CE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Запрос сведений </a:t>
          </a:r>
        </a:p>
        <a:p>
          <a:pPr rtl="0"/>
          <a:r>
            <a:rPr lang="ru-RU" dirty="0" smtClean="0"/>
            <a:t>о размерах заработной платы</a:t>
          </a:r>
          <a:endParaRPr lang="ru-RU" dirty="0"/>
        </a:p>
      </dgm:t>
    </dgm:pt>
    <dgm:pt modelId="{F6DFFE63-14B9-4753-9ABF-06BC987F0003}" type="parTrans" cxnId="{6FB6C571-0826-417B-A8E1-39CC52AF22E7}">
      <dgm:prSet/>
      <dgm:spPr/>
      <dgm:t>
        <a:bodyPr/>
        <a:lstStyle/>
        <a:p>
          <a:endParaRPr lang="ru-RU"/>
        </a:p>
      </dgm:t>
    </dgm:pt>
    <dgm:pt modelId="{05023342-F76D-44B2-B4A7-7543AFC03BD2}" type="sibTrans" cxnId="{6FB6C571-0826-417B-A8E1-39CC52AF22E7}">
      <dgm:prSet/>
      <dgm:spPr/>
      <dgm:t>
        <a:bodyPr/>
        <a:lstStyle/>
        <a:p>
          <a:endParaRPr lang="ru-RU"/>
        </a:p>
      </dgm:t>
    </dgm:pt>
    <dgm:pt modelId="{B5D0FA9F-E748-4A86-AA18-53657CF5DAFA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/>
            <a:t>Запрос сведений о награждении государственными и ведомственными наградами</a:t>
          </a:r>
          <a:endParaRPr lang="ru-RU" dirty="0"/>
        </a:p>
      </dgm:t>
    </dgm:pt>
    <dgm:pt modelId="{39D02A85-1B0D-4B46-ACFC-37ACEF7B31A2}" type="parTrans" cxnId="{E9BFE693-6187-4D05-B3AA-DBED5F648A07}">
      <dgm:prSet/>
      <dgm:spPr/>
      <dgm:t>
        <a:bodyPr/>
        <a:lstStyle/>
        <a:p>
          <a:endParaRPr lang="ru-RU"/>
        </a:p>
      </dgm:t>
    </dgm:pt>
    <dgm:pt modelId="{97597F9B-9D9D-415C-9D01-173075A06425}" type="sibTrans" cxnId="{E9BFE693-6187-4D05-B3AA-DBED5F648A07}">
      <dgm:prSet/>
      <dgm:spPr/>
      <dgm:t>
        <a:bodyPr/>
        <a:lstStyle/>
        <a:p>
          <a:endParaRPr lang="ru-RU"/>
        </a:p>
      </dgm:t>
    </dgm:pt>
    <dgm:pt modelId="{4AD2FD18-55AE-4231-A240-87CD8DE5F9BD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Запрос сведений о присвоении почетных званий</a:t>
          </a:r>
          <a:endParaRPr lang="ru-RU" dirty="0"/>
        </a:p>
      </dgm:t>
    </dgm:pt>
    <dgm:pt modelId="{9A382099-0A3E-4E39-9AC5-538692094A70}" type="parTrans" cxnId="{C09C2C4A-94B9-482D-AB6B-E66645F9DA49}">
      <dgm:prSet/>
      <dgm:spPr/>
      <dgm:t>
        <a:bodyPr/>
        <a:lstStyle/>
        <a:p>
          <a:endParaRPr lang="ru-RU"/>
        </a:p>
      </dgm:t>
    </dgm:pt>
    <dgm:pt modelId="{F108C430-34D5-4DA3-B45D-F52B01300DFB}" type="sibTrans" cxnId="{C09C2C4A-94B9-482D-AB6B-E66645F9DA49}">
      <dgm:prSet/>
      <dgm:spPr/>
      <dgm:t>
        <a:bodyPr/>
        <a:lstStyle/>
        <a:p>
          <a:endParaRPr lang="ru-RU"/>
        </a:p>
      </dgm:t>
    </dgm:pt>
    <dgm:pt modelId="{B183A932-3913-4B3C-9EB1-187400AB5151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Запрос сведений об опекунстве</a:t>
          </a:r>
          <a:endParaRPr lang="ru-RU" dirty="0"/>
        </a:p>
      </dgm:t>
    </dgm:pt>
    <dgm:pt modelId="{49D38A37-E487-475E-A863-FEED01AE7A97}" type="parTrans" cxnId="{6A160524-65E5-4635-9709-A555E1A98D2E}">
      <dgm:prSet/>
      <dgm:spPr/>
      <dgm:t>
        <a:bodyPr/>
        <a:lstStyle/>
        <a:p>
          <a:endParaRPr lang="ru-RU"/>
        </a:p>
      </dgm:t>
    </dgm:pt>
    <dgm:pt modelId="{E879F4F5-E093-4099-8CB3-5E496082152C}" type="sibTrans" cxnId="{6A160524-65E5-4635-9709-A555E1A98D2E}">
      <dgm:prSet/>
      <dgm:spPr/>
      <dgm:t>
        <a:bodyPr/>
        <a:lstStyle/>
        <a:p>
          <a:endParaRPr lang="ru-RU"/>
        </a:p>
      </dgm:t>
    </dgm:pt>
    <dgm:pt modelId="{E8A97C6A-2E1A-460E-979E-D001A4824005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/>
            <a:t>Запрос сведений о подтверждении имущественных и других прав</a:t>
          </a:r>
          <a:endParaRPr lang="ru-RU" dirty="0"/>
        </a:p>
      </dgm:t>
    </dgm:pt>
    <dgm:pt modelId="{811ACA54-4558-467A-82B5-AA935DC4C9FB}" type="parTrans" cxnId="{649D3A31-8DB6-44F4-9AF3-55151C79E74E}">
      <dgm:prSet/>
      <dgm:spPr/>
      <dgm:t>
        <a:bodyPr/>
        <a:lstStyle/>
        <a:p>
          <a:endParaRPr lang="ru-RU"/>
        </a:p>
      </dgm:t>
    </dgm:pt>
    <dgm:pt modelId="{16471A13-7998-4AB1-9079-0751CCA3D280}" type="sibTrans" cxnId="{649D3A31-8DB6-44F4-9AF3-55151C79E74E}">
      <dgm:prSet/>
      <dgm:spPr/>
      <dgm:t>
        <a:bodyPr/>
        <a:lstStyle/>
        <a:p>
          <a:endParaRPr lang="ru-RU"/>
        </a:p>
      </dgm:t>
    </dgm:pt>
    <dgm:pt modelId="{CC2A623D-C792-405D-B923-0EB58B121703}" type="pres">
      <dgm:prSet presAssocID="{2AC7AB80-EF4A-42A6-A213-B7BB2673CC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32A6F-7F11-4E83-ABFD-56BB40A55EA9}" type="pres">
      <dgm:prSet presAssocID="{899AB85C-A6A9-45D5-9CDF-46894FBA38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CA8F7-F6AD-4EE6-B369-EBE12AA456BB}" type="pres">
      <dgm:prSet presAssocID="{C7B99B2C-CF02-4058-B6A2-39A014CA8EE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BF50093-0348-4126-91D0-7B250CD27965}" type="pres">
      <dgm:prSet presAssocID="{C7B99B2C-CF02-4058-B6A2-39A014CA8EEC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F514F4C6-D83D-4565-8998-B9C172B57844}" type="pres">
      <dgm:prSet presAssocID="{F5D5AA65-C7E9-4B36-9B7B-B150CAF2C4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982EC-2253-49AC-B978-48C0E5DB62D4}" type="pres">
      <dgm:prSet presAssocID="{05023342-F76D-44B2-B4A7-7543AFC03BD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1D52F2D-7AC2-4B82-AA30-1A076F7D8E84}" type="pres">
      <dgm:prSet presAssocID="{05023342-F76D-44B2-B4A7-7543AFC03BD2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68585276-9BF1-43AE-B96E-269074F60270}" type="pres">
      <dgm:prSet presAssocID="{B5D0FA9F-E748-4A86-AA18-53657CF5DA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FEC3E-07E6-4024-A4EF-5224EE7EEE0B}" type="pres">
      <dgm:prSet presAssocID="{97597F9B-9D9D-415C-9D01-173075A0642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001CE89-2C57-410F-A6F6-C8652249CEB6}" type="pres">
      <dgm:prSet presAssocID="{97597F9B-9D9D-415C-9D01-173075A06425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FDC99E0A-3ABE-44DD-BF16-9DD75E0B807D}" type="pres">
      <dgm:prSet presAssocID="{4AD2FD18-55AE-4231-A240-87CD8DE5F9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CDD01-2F88-4FC7-80BD-46B2B79521EF}" type="pres">
      <dgm:prSet presAssocID="{F108C430-34D5-4DA3-B45D-F52B01300DF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49E715D-FFF4-42DE-80BA-0AE925877352}" type="pres">
      <dgm:prSet presAssocID="{F108C430-34D5-4DA3-B45D-F52B01300DFB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2792FC2-8085-4C79-9558-5439305BC06B}" type="pres">
      <dgm:prSet presAssocID="{B183A932-3913-4B3C-9EB1-187400AB51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32D7B-33FE-46D1-9298-BDCF15BA625B}" type="pres">
      <dgm:prSet presAssocID="{E879F4F5-E093-4099-8CB3-5E496082152C}" presName="sibTrans" presStyleLbl="sibTrans1D1" presStyleIdx="4" presStyleCnt="5"/>
      <dgm:spPr/>
      <dgm:t>
        <a:bodyPr/>
        <a:lstStyle/>
        <a:p>
          <a:endParaRPr lang="ru-RU"/>
        </a:p>
      </dgm:t>
    </dgm:pt>
    <dgm:pt modelId="{265E9471-DDF0-440B-AFD1-C238F4AAADE6}" type="pres">
      <dgm:prSet presAssocID="{E879F4F5-E093-4099-8CB3-5E496082152C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4968D4B1-447C-43B2-A54C-6578045A2089}" type="pres">
      <dgm:prSet presAssocID="{E8A97C6A-2E1A-460E-979E-D001A48240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22807-9111-4C91-BD8B-F1C559E07286}" type="presOf" srcId="{B5D0FA9F-E748-4A86-AA18-53657CF5DAFA}" destId="{68585276-9BF1-43AE-B96E-269074F60270}" srcOrd="0" destOrd="0" presId="urn:microsoft.com/office/officeart/2005/8/layout/bProcess3"/>
    <dgm:cxn modelId="{6FB6C571-0826-417B-A8E1-39CC52AF22E7}" srcId="{2AC7AB80-EF4A-42A6-A213-B7BB2673CCA6}" destId="{F5D5AA65-C7E9-4B36-9B7B-B150CAF2C4CE}" srcOrd="1" destOrd="0" parTransId="{F6DFFE63-14B9-4753-9ABF-06BC987F0003}" sibTransId="{05023342-F76D-44B2-B4A7-7543AFC03BD2}"/>
    <dgm:cxn modelId="{5E28214A-318E-4303-B7CB-50163F230138}" type="presOf" srcId="{05023342-F76D-44B2-B4A7-7543AFC03BD2}" destId="{B1D52F2D-7AC2-4B82-AA30-1A076F7D8E84}" srcOrd="1" destOrd="0" presId="urn:microsoft.com/office/officeart/2005/8/layout/bProcess3"/>
    <dgm:cxn modelId="{6A160524-65E5-4635-9709-A555E1A98D2E}" srcId="{2AC7AB80-EF4A-42A6-A213-B7BB2673CCA6}" destId="{B183A932-3913-4B3C-9EB1-187400AB5151}" srcOrd="4" destOrd="0" parTransId="{49D38A37-E487-475E-A863-FEED01AE7A97}" sibTransId="{E879F4F5-E093-4099-8CB3-5E496082152C}"/>
    <dgm:cxn modelId="{5FB4B458-6232-466D-AFB6-06D5B92419FA}" type="presOf" srcId="{C7B99B2C-CF02-4058-B6A2-39A014CA8EEC}" destId="{9BF50093-0348-4126-91D0-7B250CD27965}" srcOrd="1" destOrd="0" presId="urn:microsoft.com/office/officeart/2005/8/layout/bProcess3"/>
    <dgm:cxn modelId="{82AD54A3-3FB1-47E6-ACB1-4E9F23D80C9F}" srcId="{2AC7AB80-EF4A-42A6-A213-B7BB2673CCA6}" destId="{899AB85C-A6A9-45D5-9CDF-46894FBA3894}" srcOrd="0" destOrd="0" parTransId="{2061D1B5-65E6-4052-B54D-F74C35218E45}" sibTransId="{C7B99B2C-CF02-4058-B6A2-39A014CA8EEC}"/>
    <dgm:cxn modelId="{FB063478-8136-4EBA-B618-E89E728C6EEE}" type="presOf" srcId="{F108C430-34D5-4DA3-B45D-F52B01300DFB}" destId="{949E715D-FFF4-42DE-80BA-0AE925877352}" srcOrd="1" destOrd="0" presId="urn:microsoft.com/office/officeart/2005/8/layout/bProcess3"/>
    <dgm:cxn modelId="{649D3A31-8DB6-44F4-9AF3-55151C79E74E}" srcId="{2AC7AB80-EF4A-42A6-A213-B7BB2673CCA6}" destId="{E8A97C6A-2E1A-460E-979E-D001A4824005}" srcOrd="5" destOrd="0" parTransId="{811ACA54-4558-467A-82B5-AA935DC4C9FB}" sibTransId="{16471A13-7998-4AB1-9079-0751CCA3D280}"/>
    <dgm:cxn modelId="{1B02170D-D42E-4BFB-8A09-36161AEC2F21}" type="presOf" srcId="{B183A932-3913-4B3C-9EB1-187400AB5151}" destId="{52792FC2-8085-4C79-9558-5439305BC06B}" srcOrd="0" destOrd="0" presId="urn:microsoft.com/office/officeart/2005/8/layout/bProcess3"/>
    <dgm:cxn modelId="{4BF28379-E738-4AC5-BC4B-C21E59BFAFC9}" type="presOf" srcId="{F108C430-34D5-4DA3-B45D-F52B01300DFB}" destId="{455CDD01-2F88-4FC7-80BD-46B2B79521EF}" srcOrd="0" destOrd="0" presId="urn:microsoft.com/office/officeart/2005/8/layout/bProcess3"/>
    <dgm:cxn modelId="{37E16D19-DDD5-485E-A6D6-9E3B5A5F8E9B}" type="presOf" srcId="{2AC7AB80-EF4A-42A6-A213-B7BB2673CCA6}" destId="{CC2A623D-C792-405D-B923-0EB58B121703}" srcOrd="0" destOrd="0" presId="urn:microsoft.com/office/officeart/2005/8/layout/bProcess3"/>
    <dgm:cxn modelId="{5EA0C60A-1CC2-41BA-96DA-F6341612DB89}" type="presOf" srcId="{899AB85C-A6A9-45D5-9CDF-46894FBA3894}" destId="{04132A6F-7F11-4E83-ABFD-56BB40A55EA9}" srcOrd="0" destOrd="0" presId="urn:microsoft.com/office/officeart/2005/8/layout/bProcess3"/>
    <dgm:cxn modelId="{E9BFE693-6187-4D05-B3AA-DBED5F648A07}" srcId="{2AC7AB80-EF4A-42A6-A213-B7BB2673CCA6}" destId="{B5D0FA9F-E748-4A86-AA18-53657CF5DAFA}" srcOrd="2" destOrd="0" parTransId="{39D02A85-1B0D-4B46-ACFC-37ACEF7B31A2}" sibTransId="{97597F9B-9D9D-415C-9D01-173075A06425}"/>
    <dgm:cxn modelId="{5E2C5002-8321-4D76-A15A-3734425B2048}" type="presOf" srcId="{05023342-F76D-44B2-B4A7-7543AFC03BD2}" destId="{1C2982EC-2253-49AC-B978-48C0E5DB62D4}" srcOrd="0" destOrd="0" presId="urn:microsoft.com/office/officeart/2005/8/layout/bProcess3"/>
    <dgm:cxn modelId="{8AFAB0A7-0842-4CD5-A4D5-30BFEBB4DACD}" type="presOf" srcId="{4AD2FD18-55AE-4231-A240-87CD8DE5F9BD}" destId="{FDC99E0A-3ABE-44DD-BF16-9DD75E0B807D}" srcOrd="0" destOrd="0" presId="urn:microsoft.com/office/officeart/2005/8/layout/bProcess3"/>
    <dgm:cxn modelId="{E4275CD0-B387-4C5B-8C4D-9FDDBF0CCE5D}" type="presOf" srcId="{E879F4F5-E093-4099-8CB3-5E496082152C}" destId="{05D32D7B-33FE-46D1-9298-BDCF15BA625B}" srcOrd="0" destOrd="0" presId="urn:microsoft.com/office/officeart/2005/8/layout/bProcess3"/>
    <dgm:cxn modelId="{A166E6D0-0BB1-4AE8-A11E-39AC6FA5FF07}" type="presOf" srcId="{C7B99B2C-CF02-4058-B6A2-39A014CA8EEC}" destId="{022CA8F7-F6AD-4EE6-B369-EBE12AA456BB}" srcOrd="0" destOrd="0" presId="urn:microsoft.com/office/officeart/2005/8/layout/bProcess3"/>
    <dgm:cxn modelId="{69D006D0-3F11-48DD-9F36-A6924532C967}" type="presOf" srcId="{97597F9B-9D9D-415C-9D01-173075A06425}" destId="{0CBFEC3E-07E6-4024-A4EF-5224EE7EEE0B}" srcOrd="0" destOrd="0" presId="urn:microsoft.com/office/officeart/2005/8/layout/bProcess3"/>
    <dgm:cxn modelId="{FDD7ECFF-F72B-4CC2-A84E-6BEC093B4C85}" type="presOf" srcId="{97597F9B-9D9D-415C-9D01-173075A06425}" destId="{A001CE89-2C57-410F-A6F6-C8652249CEB6}" srcOrd="1" destOrd="0" presId="urn:microsoft.com/office/officeart/2005/8/layout/bProcess3"/>
    <dgm:cxn modelId="{5D2F4C3B-11B9-4F34-8A4B-E4E25E472393}" type="presOf" srcId="{E8A97C6A-2E1A-460E-979E-D001A4824005}" destId="{4968D4B1-447C-43B2-A54C-6578045A2089}" srcOrd="0" destOrd="0" presId="urn:microsoft.com/office/officeart/2005/8/layout/bProcess3"/>
    <dgm:cxn modelId="{C09C2C4A-94B9-482D-AB6B-E66645F9DA49}" srcId="{2AC7AB80-EF4A-42A6-A213-B7BB2673CCA6}" destId="{4AD2FD18-55AE-4231-A240-87CD8DE5F9BD}" srcOrd="3" destOrd="0" parTransId="{9A382099-0A3E-4E39-9AC5-538692094A70}" sibTransId="{F108C430-34D5-4DA3-B45D-F52B01300DFB}"/>
    <dgm:cxn modelId="{9710448C-613A-4B17-918F-29415DDB5DB4}" type="presOf" srcId="{F5D5AA65-C7E9-4B36-9B7B-B150CAF2C4CE}" destId="{F514F4C6-D83D-4565-8998-B9C172B57844}" srcOrd="0" destOrd="0" presId="urn:microsoft.com/office/officeart/2005/8/layout/bProcess3"/>
    <dgm:cxn modelId="{8C7D3B03-55A8-4ECB-A6AF-ABD68585F811}" type="presOf" srcId="{E879F4F5-E093-4099-8CB3-5E496082152C}" destId="{265E9471-DDF0-440B-AFD1-C238F4AAADE6}" srcOrd="1" destOrd="0" presId="urn:microsoft.com/office/officeart/2005/8/layout/bProcess3"/>
    <dgm:cxn modelId="{C80BF0E3-319B-48E3-8B8A-82A53E3F90AB}" type="presParOf" srcId="{CC2A623D-C792-405D-B923-0EB58B121703}" destId="{04132A6F-7F11-4E83-ABFD-56BB40A55EA9}" srcOrd="0" destOrd="0" presId="urn:microsoft.com/office/officeart/2005/8/layout/bProcess3"/>
    <dgm:cxn modelId="{6890C033-AA9D-4542-B4BB-03AA2C64EBE1}" type="presParOf" srcId="{CC2A623D-C792-405D-B923-0EB58B121703}" destId="{022CA8F7-F6AD-4EE6-B369-EBE12AA456BB}" srcOrd="1" destOrd="0" presId="urn:microsoft.com/office/officeart/2005/8/layout/bProcess3"/>
    <dgm:cxn modelId="{4E7FF658-F912-4A51-A5A3-2D4EDE9BFBE3}" type="presParOf" srcId="{022CA8F7-F6AD-4EE6-B369-EBE12AA456BB}" destId="{9BF50093-0348-4126-91D0-7B250CD27965}" srcOrd="0" destOrd="0" presId="urn:microsoft.com/office/officeart/2005/8/layout/bProcess3"/>
    <dgm:cxn modelId="{07EBA0BF-9E47-413F-9889-01AECD1F8080}" type="presParOf" srcId="{CC2A623D-C792-405D-B923-0EB58B121703}" destId="{F514F4C6-D83D-4565-8998-B9C172B57844}" srcOrd="2" destOrd="0" presId="urn:microsoft.com/office/officeart/2005/8/layout/bProcess3"/>
    <dgm:cxn modelId="{5409693D-B9F4-4AA5-9347-5B86E3336802}" type="presParOf" srcId="{CC2A623D-C792-405D-B923-0EB58B121703}" destId="{1C2982EC-2253-49AC-B978-48C0E5DB62D4}" srcOrd="3" destOrd="0" presId="urn:microsoft.com/office/officeart/2005/8/layout/bProcess3"/>
    <dgm:cxn modelId="{B2C5B775-A192-4ED2-B854-3B3A405E64FE}" type="presParOf" srcId="{1C2982EC-2253-49AC-B978-48C0E5DB62D4}" destId="{B1D52F2D-7AC2-4B82-AA30-1A076F7D8E84}" srcOrd="0" destOrd="0" presId="urn:microsoft.com/office/officeart/2005/8/layout/bProcess3"/>
    <dgm:cxn modelId="{31C0680E-8558-4C93-93E8-D002F9733BA7}" type="presParOf" srcId="{CC2A623D-C792-405D-B923-0EB58B121703}" destId="{68585276-9BF1-43AE-B96E-269074F60270}" srcOrd="4" destOrd="0" presId="urn:microsoft.com/office/officeart/2005/8/layout/bProcess3"/>
    <dgm:cxn modelId="{37C07542-C0C2-427C-BF59-39728D8ABDDF}" type="presParOf" srcId="{CC2A623D-C792-405D-B923-0EB58B121703}" destId="{0CBFEC3E-07E6-4024-A4EF-5224EE7EEE0B}" srcOrd="5" destOrd="0" presId="urn:microsoft.com/office/officeart/2005/8/layout/bProcess3"/>
    <dgm:cxn modelId="{169B238C-06AA-4099-BBAF-773F5830C908}" type="presParOf" srcId="{0CBFEC3E-07E6-4024-A4EF-5224EE7EEE0B}" destId="{A001CE89-2C57-410F-A6F6-C8652249CEB6}" srcOrd="0" destOrd="0" presId="urn:microsoft.com/office/officeart/2005/8/layout/bProcess3"/>
    <dgm:cxn modelId="{8683297C-A441-41FD-B695-94F20E4CCBDC}" type="presParOf" srcId="{CC2A623D-C792-405D-B923-0EB58B121703}" destId="{FDC99E0A-3ABE-44DD-BF16-9DD75E0B807D}" srcOrd="6" destOrd="0" presId="urn:microsoft.com/office/officeart/2005/8/layout/bProcess3"/>
    <dgm:cxn modelId="{DFD8E6E3-39C3-4D33-85C0-42C39EEA5C83}" type="presParOf" srcId="{CC2A623D-C792-405D-B923-0EB58B121703}" destId="{455CDD01-2F88-4FC7-80BD-46B2B79521EF}" srcOrd="7" destOrd="0" presId="urn:microsoft.com/office/officeart/2005/8/layout/bProcess3"/>
    <dgm:cxn modelId="{09F6275B-5DA6-4F0B-AACC-D33D069DF4F9}" type="presParOf" srcId="{455CDD01-2F88-4FC7-80BD-46B2B79521EF}" destId="{949E715D-FFF4-42DE-80BA-0AE925877352}" srcOrd="0" destOrd="0" presId="urn:microsoft.com/office/officeart/2005/8/layout/bProcess3"/>
    <dgm:cxn modelId="{B687BAF7-38C1-4FCE-97CC-C13D8927E1F9}" type="presParOf" srcId="{CC2A623D-C792-405D-B923-0EB58B121703}" destId="{52792FC2-8085-4C79-9558-5439305BC06B}" srcOrd="8" destOrd="0" presId="urn:microsoft.com/office/officeart/2005/8/layout/bProcess3"/>
    <dgm:cxn modelId="{EFBF3F2F-B3E3-449D-870D-021A4C7A6D19}" type="presParOf" srcId="{CC2A623D-C792-405D-B923-0EB58B121703}" destId="{05D32D7B-33FE-46D1-9298-BDCF15BA625B}" srcOrd="9" destOrd="0" presId="urn:microsoft.com/office/officeart/2005/8/layout/bProcess3"/>
    <dgm:cxn modelId="{9808FB99-BA2E-4204-9FAB-7D4B2B2FCEB1}" type="presParOf" srcId="{05D32D7B-33FE-46D1-9298-BDCF15BA625B}" destId="{265E9471-DDF0-440B-AFD1-C238F4AAADE6}" srcOrd="0" destOrd="0" presId="urn:microsoft.com/office/officeart/2005/8/layout/bProcess3"/>
    <dgm:cxn modelId="{1004B4BA-7408-4D30-8FEE-EFEB71208223}" type="presParOf" srcId="{CC2A623D-C792-405D-B923-0EB58B121703}" destId="{4968D4B1-447C-43B2-A54C-6578045A2089}" srcOrd="10" destOrd="0" presId="urn:microsoft.com/office/officeart/2005/8/layout/bProcess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4C7B98-55E0-4FF4-8772-E85AC0E2FA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377251-F200-4B47-8A04-343057EC8204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489E6F1C-9577-408E-809E-74FB9F369A12}" type="parTrans" cxnId="{09945C2F-2490-449A-B537-C0DB711D6312}">
      <dgm:prSet/>
      <dgm:spPr/>
      <dgm:t>
        <a:bodyPr/>
        <a:lstStyle/>
        <a:p>
          <a:endParaRPr lang="ru-RU"/>
        </a:p>
      </dgm:t>
    </dgm:pt>
    <dgm:pt modelId="{8F98B42B-0928-4DE4-9927-A242709A3614}" type="sibTrans" cxnId="{09945C2F-2490-449A-B537-C0DB711D6312}">
      <dgm:prSet/>
      <dgm:spPr/>
      <dgm:t>
        <a:bodyPr/>
        <a:lstStyle/>
        <a:p>
          <a:endParaRPr lang="ru-RU"/>
        </a:p>
      </dgm:t>
    </dgm:pt>
    <dgm:pt modelId="{91673948-E5EC-46E4-B51D-7F49710735E6}" type="pres">
      <dgm:prSet presAssocID="{734C7B98-55E0-4FF4-8772-E85AC0E2F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BB837-262E-41E0-BB96-4D7447465B0A}" type="pres">
      <dgm:prSet presAssocID="{41377251-F200-4B47-8A04-343057EC8204}" presName="parentText" presStyleLbl="node1" presStyleIdx="0" presStyleCnt="1" custAng="0" custScaleY="305589" custLinFactNeighborX="1754" custLinFactNeighborY="-62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B433F-746D-4BE8-9EE2-02DC9BF4573F}" type="presOf" srcId="{41377251-F200-4B47-8A04-343057EC8204}" destId="{BA3BB837-262E-41E0-BB96-4D7447465B0A}" srcOrd="0" destOrd="0" presId="urn:microsoft.com/office/officeart/2005/8/layout/vList2"/>
    <dgm:cxn modelId="{C537B23E-57EC-49FD-98B6-E82BE8812D6D}" type="presOf" srcId="{734C7B98-55E0-4FF4-8772-E85AC0E2FA48}" destId="{91673948-E5EC-46E4-B51D-7F49710735E6}" srcOrd="0" destOrd="0" presId="urn:microsoft.com/office/officeart/2005/8/layout/vList2"/>
    <dgm:cxn modelId="{09945C2F-2490-449A-B537-C0DB711D6312}" srcId="{734C7B98-55E0-4FF4-8772-E85AC0E2FA48}" destId="{41377251-F200-4B47-8A04-343057EC8204}" srcOrd="0" destOrd="0" parTransId="{489E6F1C-9577-408E-809E-74FB9F369A12}" sibTransId="{8F98B42B-0928-4DE4-9927-A242709A3614}"/>
    <dgm:cxn modelId="{7FA8202B-A0E9-460C-9C76-D09A3B48443C}" type="presParOf" srcId="{91673948-E5EC-46E4-B51D-7F49710735E6}" destId="{BA3BB837-262E-41E0-BB96-4D7447465B0A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8FBADB7-CB10-449D-9340-6A645F022E70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67CCF-9898-4D05-9265-CE2AA9370362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/>
            <a:t>При личном обращении </a:t>
          </a:r>
          <a:endParaRPr lang="ru-RU" dirty="0"/>
        </a:p>
      </dgm:t>
    </dgm:pt>
    <dgm:pt modelId="{5FD52313-0135-4034-B42C-057978231187}" type="parTrans" cxnId="{04BF0D97-5B29-4EF3-A192-E99ED2DDB828}">
      <dgm:prSet/>
      <dgm:spPr/>
      <dgm:t>
        <a:bodyPr/>
        <a:lstStyle/>
        <a:p>
          <a:endParaRPr lang="ru-RU"/>
        </a:p>
      </dgm:t>
    </dgm:pt>
    <dgm:pt modelId="{BD9AE133-C119-4DA6-B05C-ED1475E17F72}" type="sibTrans" cxnId="{04BF0D97-5B29-4EF3-A192-E99ED2DDB82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6852F43-0314-4881-8B62-7274FAC49564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/>
            <a:t>По письменному запросу</a:t>
          </a:r>
          <a:endParaRPr lang="ru-RU" dirty="0"/>
        </a:p>
      </dgm:t>
    </dgm:pt>
    <dgm:pt modelId="{1A9E1DE8-4CB6-4CF6-9BC1-A3487D10A815}" type="parTrans" cxnId="{127EB793-DA79-471D-851C-D263A00B37FF}">
      <dgm:prSet/>
      <dgm:spPr/>
      <dgm:t>
        <a:bodyPr/>
        <a:lstStyle/>
        <a:p>
          <a:endParaRPr lang="ru-RU"/>
        </a:p>
      </dgm:t>
    </dgm:pt>
    <dgm:pt modelId="{26E753CA-0CE9-4498-9FC9-9960662AD0E2}" type="sibTrans" cxnId="{127EB793-DA79-471D-851C-D263A00B37FF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17F0452-C013-4FAA-95AA-D2B1821D9A10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Получить необходимую архивную информацию можно:</a:t>
          </a:r>
          <a:endParaRPr lang="ru-RU" dirty="0"/>
        </a:p>
      </dgm:t>
    </dgm:pt>
    <dgm:pt modelId="{A6BB7915-882E-4D64-91AE-5B194F36AAFE}" type="parTrans" cxnId="{1388DEF2-684A-4109-A0EC-9A71E4E7CA1D}">
      <dgm:prSet/>
      <dgm:spPr/>
      <dgm:t>
        <a:bodyPr/>
        <a:lstStyle/>
        <a:p>
          <a:endParaRPr lang="ru-RU"/>
        </a:p>
      </dgm:t>
    </dgm:pt>
    <dgm:pt modelId="{0EC8A8F4-2B37-44DE-8272-FCBADD9E5BF3}" type="sibTrans" cxnId="{1388DEF2-684A-4109-A0EC-9A71E4E7CA1D}">
      <dgm:prSet/>
      <dgm:spPr/>
      <dgm:t>
        <a:bodyPr/>
        <a:lstStyle/>
        <a:p>
          <a:endParaRPr lang="ru-RU"/>
        </a:p>
      </dgm:t>
    </dgm:pt>
    <dgm:pt modelId="{7598F3B7-E0A9-42D7-8A06-CC4C7103EA58}" type="pres">
      <dgm:prSet presAssocID="{08FBADB7-CB10-449D-9340-6A645F022E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2ED64-2D5B-4490-877A-78BADDCED18D}" type="pres">
      <dgm:prSet presAssocID="{08FBADB7-CB10-449D-9340-6A645F022E70}" presName="vNodes" presStyleCnt="0"/>
      <dgm:spPr/>
    </dgm:pt>
    <dgm:pt modelId="{DC49F48E-C262-4C5F-AC8A-17EE9B378F20}" type="pres">
      <dgm:prSet presAssocID="{4C067CCF-9898-4D05-9265-CE2AA93703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0C7EF-4DDE-411D-A180-4B792E2D2F95}" type="pres">
      <dgm:prSet presAssocID="{BD9AE133-C119-4DA6-B05C-ED1475E17F72}" presName="spacerT" presStyleCnt="0"/>
      <dgm:spPr/>
    </dgm:pt>
    <dgm:pt modelId="{ADA00D65-5493-4A9A-AA5B-3173D6DA2216}" type="pres">
      <dgm:prSet presAssocID="{BD9AE133-C119-4DA6-B05C-ED1475E17F7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71D6108-D339-4182-8497-76E46A4A83BE}" type="pres">
      <dgm:prSet presAssocID="{BD9AE133-C119-4DA6-B05C-ED1475E17F72}" presName="spacerB" presStyleCnt="0"/>
      <dgm:spPr/>
    </dgm:pt>
    <dgm:pt modelId="{5544BECA-863F-4626-A842-F4FCAE0E0ED6}" type="pres">
      <dgm:prSet presAssocID="{26852F43-0314-4881-8B62-7274FAC495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3DB71-6548-4CB7-A803-58941574EAE1}" type="pres">
      <dgm:prSet presAssocID="{08FBADB7-CB10-449D-9340-6A645F022E70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00EB1FD-E174-42B8-89E4-1CA731954CEE}" type="pres">
      <dgm:prSet presAssocID="{08FBADB7-CB10-449D-9340-6A645F022E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669C1F0-F420-4089-8D1A-0B61A74A6C8B}" type="pres">
      <dgm:prSet presAssocID="{08FBADB7-CB10-449D-9340-6A645F022E7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8DEF2-684A-4109-A0EC-9A71E4E7CA1D}" srcId="{08FBADB7-CB10-449D-9340-6A645F022E70}" destId="{D17F0452-C013-4FAA-95AA-D2B1821D9A10}" srcOrd="2" destOrd="0" parTransId="{A6BB7915-882E-4D64-91AE-5B194F36AAFE}" sibTransId="{0EC8A8F4-2B37-44DE-8272-FCBADD9E5BF3}"/>
    <dgm:cxn modelId="{6C12A1BC-19E3-4FE4-8F72-5A8E60F126CD}" type="presOf" srcId="{BD9AE133-C119-4DA6-B05C-ED1475E17F72}" destId="{ADA00D65-5493-4A9A-AA5B-3173D6DA2216}" srcOrd="0" destOrd="0" presId="urn:microsoft.com/office/officeart/2005/8/layout/equation2"/>
    <dgm:cxn modelId="{1149DC04-9ACC-4C8B-8529-35E8C24EEB48}" type="presOf" srcId="{4C067CCF-9898-4D05-9265-CE2AA9370362}" destId="{DC49F48E-C262-4C5F-AC8A-17EE9B378F20}" srcOrd="0" destOrd="0" presId="urn:microsoft.com/office/officeart/2005/8/layout/equation2"/>
    <dgm:cxn modelId="{5B4190D8-E7F4-4900-9530-50AEE72F26BF}" type="presOf" srcId="{26E753CA-0CE9-4498-9FC9-9960662AD0E2}" destId="{500EB1FD-E174-42B8-89E4-1CA731954CEE}" srcOrd="1" destOrd="0" presId="urn:microsoft.com/office/officeart/2005/8/layout/equation2"/>
    <dgm:cxn modelId="{FC929CA5-72A3-418C-A382-51F070BAFF95}" type="presOf" srcId="{26E753CA-0CE9-4498-9FC9-9960662AD0E2}" destId="{E9B3DB71-6548-4CB7-A803-58941574EAE1}" srcOrd="0" destOrd="0" presId="urn:microsoft.com/office/officeart/2005/8/layout/equation2"/>
    <dgm:cxn modelId="{DB21FFED-6F04-424B-9A91-DE349AF62667}" type="presOf" srcId="{26852F43-0314-4881-8B62-7274FAC49564}" destId="{5544BECA-863F-4626-A842-F4FCAE0E0ED6}" srcOrd="0" destOrd="0" presId="urn:microsoft.com/office/officeart/2005/8/layout/equation2"/>
    <dgm:cxn modelId="{D3FC2BF5-2BBE-41B6-A312-884DF2A67F83}" type="presOf" srcId="{08FBADB7-CB10-449D-9340-6A645F022E70}" destId="{7598F3B7-E0A9-42D7-8A06-CC4C7103EA58}" srcOrd="0" destOrd="0" presId="urn:microsoft.com/office/officeart/2005/8/layout/equation2"/>
    <dgm:cxn modelId="{04BF0D97-5B29-4EF3-A192-E99ED2DDB828}" srcId="{08FBADB7-CB10-449D-9340-6A645F022E70}" destId="{4C067CCF-9898-4D05-9265-CE2AA9370362}" srcOrd="0" destOrd="0" parTransId="{5FD52313-0135-4034-B42C-057978231187}" sibTransId="{BD9AE133-C119-4DA6-B05C-ED1475E17F72}"/>
    <dgm:cxn modelId="{1F90B8A0-F334-4ED1-AC6C-4662540CDD47}" type="presOf" srcId="{D17F0452-C013-4FAA-95AA-D2B1821D9A10}" destId="{2669C1F0-F420-4089-8D1A-0B61A74A6C8B}" srcOrd="0" destOrd="0" presId="urn:microsoft.com/office/officeart/2005/8/layout/equation2"/>
    <dgm:cxn modelId="{127EB793-DA79-471D-851C-D263A00B37FF}" srcId="{08FBADB7-CB10-449D-9340-6A645F022E70}" destId="{26852F43-0314-4881-8B62-7274FAC49564}" srcOrd="1" destOrd="0" parTransId="{1A9E1DE8-4CB6-4CF6-9BC1-A3487D10A815}" sibTransId="{26E753CA-0CE9-4498-9FC9-9960662AD0E2}"/>
    <dgm:cxn modelId="{89C2B2C9-2938-4CEA-9DAF-531BCAE2FFB9}" type="presParOf" srcId="{7598F3B7-E0A9-42D7-8A06-CC4C7103EA58}" destId="{82B2ED64-2D5B-4490-877A-78BADDCED18D}" srcOrd="0" destOrd="0" presId="urn:microsoft.com/office/officeart/2005/8/layout/equation2"/>
    <dgm:cxn modelId="{CCE91A71-1E11-462F-83BD-CF26DBDB293E}" type="presParOf" srcId="{82B2ED64-2D5B-4490-877A-78BADDCED18D}" destId="{DC49F48E-C262-4C5F-AC8A-17EE9B378F20}" srcOrd="0" destOrd="0" presId="urn:microsoft.com/office/officeart/2005/8/layout/equation2"/>
    <dgm:cxn modelId="{81C9B81F-712D-4F45-8470-21778511729A}" type="presParOf" srcId="{82B2ED64-2D5B-4490-877A-78BADDCED18D}" destId="{D7B0C7EF-4DDE-411D-A180-4B792E2D2F95}" srcOrd="1" destOrd="0" presId="urn:microsoft.com/office/officeart/2005/8/layout/equation2"/>
    <dgm:cxn modelId="{728AC52D-DB1A-4CF5-9824-2CA13F193441}" type="presParOf" srcId="{82B2ED64-2D5B-4490-877A-78BADDCED18D}" destId="{ADA00D65-5493-4A9A-AA5B-3173D6DA2216}" srcOrd="2" destOrd="0" presId="urn:microsoft.com/office/officeart/2005/8/layout/equation2"/>
    <dgm:cxn modelId="{6BDFA301-FE32-4E21-91D4-76283C5F0A25}" type="presParOf" srcId="{82B2ED64-2D5B-4490-877A-78BADDCED18D}" destId="{671D6108-D339-4182-8497-76E46A4A83BE}" srcOrd="3" destOrd="0" presId="urn:microsoft.com/office/officeart/2005/8/layout/equation2"/>
    <dgm:cxn modelId="{02AF200F-8223-49C8-A72A-C45203ECCD1D}" type="presParOf" srcId="{82B2ED64-2D5B-4490-877A-78BADDCED18D}" destId="{5544BECA-863F-4626-A842-F4FCAE0E0ED6}" srcOrd="4" destOrd="0" presId="urn:microsoft.com/office/officeart/2005/8/layout/equation2"/>
    <dgm:cxn modelId="{9D09BCB8-7825-4B1B-A402-32055A5760E4}" type="presParOf" srcId="{7598F3B7-E0A9-42D7-8A06-CC4C7103EA58}" destId="{E9B3DB71-6548-4CB7-A803-58941574EAE1}" srcOrd="1" destOrd="0" presId="urn:microsoft.com/office/officeart/2005/8/layout/equation2"/>
    <dgm:cxn modelId="{A7004E0E-3F84-4362-8D63-8F49A2F1C888}" type="presParOf" srcId="{E9B3DB71-6548-4CB7-A803-58941574EAE1}" destId="{500EB1FD-E174-42B8-89E4-1CA731954CEE}" srcOrd="0" destOrd="0" presId="urn:microsoft.com/office/officeart/2005/8/layout/equation2"/>
    <dgm:cxn modelId="{46546A36-0251-4AAD-B80E-C8592B4ECE55}" type="presParOf" srcId="{7598F3B7-E0A9-42D7-8A06-CC4C7103EA58}" destId="{2669C1F0-F420-4089-8D1A-0B61A74A6C8B}" srcOrd="2" destOrd="0" presId="urn:microsoft.com/office/officeart/2005/8/layout/equation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BEDD23-0DAA-4645-8578-F507E9CFC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6EFBF-0215-4428-ABBB-58ADEBBC872C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7B6AB367-90FD-4517-BCB5-F298A1358EDB}" type="parTrans" cxnId="{0D2EFCE7-BDAC-425E-BE54-0D41FA6DA4CF}">
      <dgm:prSet/>
      <dgm:spPr/>
      <dgm:t>
        <a:bodyPr/>
        <a:lstStyle/>
        <a:p>
          <a:endParaRPr lang="ru-RU"/>
        </a:p>
      </dgm:t>
    </dgm:pt>
    <dgm:pt modelId="{2DB010FA-6633-4E21-8C93-87AF73CA25F9}" type="sibTrans" cxnId="{0D2EFCE7-BDAC-425E-BE54-0D41FA6DA4CF}">
      <dgm:prSet/>
      <dgm:spPr/>
      <dgm:t>
        <a:bodyPr/>
        <a:lstStyle/>
        <a:p>
          <a:endParaRPr lang="ru-RU"/>
        </a:p>
      </dgm:t>
    </dgm:pt>
    <dgm:pt modelId="{09EAB415-975D-4EA8-A756-ECD59209A2D2}" type="pres">
      <dgm:prSet presAssocID="{2DBEDD23-0DAA-4645-8578-F507E9CFC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BE0CA-7855-4D6A-BCC0-32EDA8C21905}" type="pres">
      <dgm:prSet presAssocID="{4CC6EFBF-0215-4428-ABBB-58ADEBBC87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EFCE7-BDAC-425E-BE54-0D41FA6DA4CF}" srcId="{2DBEDD23-0DAA-4645-8578-F507E9CFCD66}" destId="{4CC6EFBF-0215-4428-ABBB-58ADEBBC872C}" srcOrd="0" destOrd="0" parTransId="{7B6AB367-90FD-4517-BCB5-F298A1358EDB}" sibTransId="{2DB010FA-6633-4E21-8C93-87AF73CA25F9}"/>
    <dgm:cxn modelId="{052818AA-EA2A-4C9C-8826-F0A1033A447B}" type="presOf" srcId="{4CC6EFBF-0215-4428-ABBB-58ADEBBC872C}" destId="{262BE0CA-7855-4D6A-BCC0-32EDA8C21905}" srcOrd="0" destOrd="0" presId="urn:microsoft.com/office/officeart/2005/8/layout/vList2"/>
    <dgm:cxn modelId="{84C4B78C-2D68-4EF9-9467-BBD4E02884CA}" type="presOf" srcId="{2DBEDD23-0DAA-4645-8578-F507E9CFCD66}" destId="{09EAB415-975D-4EA8-A756-ECD59209A2D2}" srcOrd="0" destOrd="0" presId="urn:microsoft.com/office/officeart/2005/8/layout/vList2"/>
    <dgm:cxn modelId="{50D2705C-A471-47D8-A145-DFA8089B5551}" type="presParOf" srcId="{09EAB415-975D-4EA8-A756-ECD59209A2D2}" destId="{262BE0CA-7855-4D6A-BCC0-32EDA8C21905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0CCC949-44AF-4614-878A-EBDB94DDEF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8807F7-5EAF-4E10-A62C-AF278D422072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sz="2400" dirty="0" smtClean="0"/>
            <a:t>Прием заявлений от граждан, организаций осуществляется в установленные</a:t>
          </a:r>
        </a:p>
        <a:p>
          <a:pPr rtl="0"/>
          <a:r>
            <a:rPr lang="ru-RU" sz="2400" dirty="0" smtClean="0"/>
            <a:t> дни и часы:</a:t>
          </a:r>
          <a:endParaRPr lang="ru-RU" sz="2400" dirty="0"/>
        </a:p>
      </dgm:t>
    </dgm:pt>
    <dgm:pt modelId="{9A26641F-886E-4288-89EA-79BF164A8836}" type="parTrans" cxnId="{8E3180B3-CF40-45C4-B976-29AEDE49FA03}">
      <dgm:prSet/>
      <dgm:spPr/>
      <dgm:t>
        <a:bodyPr/>
        <a:lstStyle/>
        <a:p>
          <a:endParaRPr lang="ru-RU"/>
        </a:p>
      </dgm:t>
    </dgm:pt>
    <dgm:pt modelId="{F880207B-87AF-4FA2-AFD6-071EAA96511B}" type="sibTrans" cxnId="{8E3180B3-CF40-45C4-B976-29AEDE49FA03}">
      <dgm:prSet/>
      <dgm:spPr/>
      <dgm:t>
        <a:bodyPr/>
        <a:lstStyle/>
        <a:p>
          <a:endParaRPr lang="ru-RU"/>
        </a:p>
      </dgm:t>
    </dgm:pt>
    <dgm:pt modelId="{4AC26275-9635-4FC8-952D-32CEC803D03D}" type="pres">
      <dgm:prSet presAssocID="{E0CCC949-44AF-4614-878A-EBDB94DDEF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3E4A3-D408-4666-9BA1-09E1A63B2A0C}" type="pres">
      <dgm:prSet presAssocID="{988807F7-5EAF-4E10-A62C-AF278D422072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8E3180B3-CF40-45C4-B976-29AEDE49FA03}" srcId="{E0CCC949-44AF-4614-878A-EBDB94DDEFFD}" destId="{988807F7-5EAF-4E10-A62C-AF278D422072}" srcOrd="0" destOrd="0" parTransId="{9A26641F-886E-4288-89EA-79BF164A8836}" sibTransId="{F880207B-87AF-4FA2-AFD6-071EAA96511B}"/>
    <dgm:cxn modelId="{C83EA9BF-4F12-43EB-B783-5663FD143B02}" type="presOf" srcId="{E0CCC949-44AF-4614-878A-EBDB94DDEFFD}" destId="{4AC26275-9635-4FC8-952D-32CEC803D03D}" srcOrd="0" destOrd="0" presId="urn:microsoft.com/office/officeart/2005/8/layout/venn1"/>
    <dgm:cxn modelId="{E99D7966-46EA-4CEB-8136-D88662A64406}" type="presOf" srcId="{988807F7-5EAF-4E10-A62C-AF278D422072}" destId="{D283E4A3-D408-4666-9BA1-09E1A63B2A0C}" srcOrd="0" destOrd="0" presId="urn:microsoft.com/office/officeart/2005/8/layout/venn1"/>
    <dgm:cxn modelId="{7E4970CC-67AE-40C6-9C26-A1E9C9938F7A}" type="presParOf" srcId="{4AC26275-9635-4FC8-952D-32CEC803D03D}" destId="{D283E4A3-D408-4666-9BA1-09E1A63B2A0C}" srcOrd="0" destOrd="0" presId="urn:microsoft.com/office/officeart/2005/8/layout/venn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17026BF-DB83-477B-96EF-E4493A45D4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A35E2-4FC7-4894-8D45-1695E2275F0F}">
      <dgm:prSet custT="1"/>
      <dgm:spPr/>
      <dgm:t>
        <a:bodyPr/>
        <a:lstStyle/>
        <a:p>
          <a:pPr algn="l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5ED15463-CE2E-4560-911B-47997AC7A7CC}" type="parTrans" cxnId="{E7C23EBB-F870-402E-A83B-765CB9AD3375}">
      <dgm:prSet/>
      <dgm:spPr/>
      <dgm:t>
        <a:bodyPr/>
        <a:lstStyle/>
        <a:p>
          <a:endParaRPr lang="ru-RU"/>
        </a:p>
      </dgm:t>
    </dgm:pt>
    <dgm:pt modelId="{E289C90B-1166-49DD-8A25-6368A0955B3A}" type="sibTrans" cxnId="{E7C23EBB-F870-402E-A83B-765CB9AD3375}">
      <dgm:prSet/>
      <dgm:spPr/>
      <dgm:t>
        <a:bodyPr/>
        <a:lstStyle/>
        <a:p>
          <a:endParaRPr lang="ru-RU"/>
        </a:p>
      </dgm:t>
    </dgm:pt>
    <dgm:pt modelId="{C8E648E4-5534-4A18-8398-6EC6C13C2B4C}" type="pres">
      <dgm:prSet presAssocID="{A17026BF-DB83-477B-96EF-E4493A45D4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8F939-A648-41E1-946E-816AFB140BF2}" type="pres">
      <dgm:prSet presAssocID="{DDCA35E2-4FC7-4894-8D45-1695E2275F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478C9-F2DC-47A2-BF5C-3A151A0B0AD0}" type="presOf" srcId="{A17026BF-DB83-477B-96EF-E4493A45D4DD}" destId="{C8E648E4-5534-4A18-8398-6EC6C13C2B4C}" srcOrd="0" destOrd="0" presId="urn:microsoft.com/office/officeart/2005/8/layout/vList2"/>
    <dgm:cxn modelId="{E90E5390-8E69-4564-9EEF-09E984ADAB80}" type="presOf" srcId="{DDCA35E2-4FC7-4894-8D45-1695E2275F0F}" destId="{8EB8F939-A648-41E1-946E-816AFB140BF2}" srcOrd="0" destOrd="0" presId="urn:microsoft.com/office/officeart/2005/8/layout/vList2"/>
    <dgm:cxn modelId="{E7C23EBB-F870-402E-A83B-765CB9AD3375}" srcId="{A17026BF-DB83-477B-96EF-E4493A45D4DD}" destId="{DDCA35E2-4FC7-4894-8D45-1695E2275F0F}" srcOrd="0" destOrd="0" parTransId="{5ED15463-CE2E-4560-911B-47997AC7A7CC}" sibTransId="{E289C90B-1166-49DD-8A25-6368A0955B3A}"/>
    <dgm:cxn modelId="{D086F3BA-ECC8-4E7D-8E9B-E0F4CEE094EE}" type="presParOf" srcId="{C8E648E4-5534-4A18-8398-6EC6C13C2B4C}" destId="{8EB8F939-A648-41E1-946E-816AFB140BF2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3871A6D-36A7-4F0A-8AB1-A1DAB8D95D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42B45-1445-4230-9F6C-DD2ED05CD2C1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algn="ctr" rtl="0"/>
          <a:r>
            <a:rPr lang="ru-RU" sz="2000" dirty="0" smtClean="0"/>
            <a:t>При личном обращении в архивный отдел,  гражданин заполняет заявление </a:t>
          </a:r>
          <a:r>
            <a:rPr lang="ru-RU" sz="1800" dirty="0" smtClean="0"/>
            <a:t>(установленного образца) </a:t>
          </a:r>
        </a:p>
        <a:p>
          <a:pPr algn="ctr" rtl="0"/>
          <a:r>
            <a:rPr lang="ru-RU" sz="2000" dirty="0" smtClean="0"/>
            <a:t>о предоставлении необходимой информации</a:t>
          </a:r>
          <a:endParaRPr lang="ru-RU" sz="2000" dirty="0"/>
        </a:p>
      </dgm:t>
    </dgm:pt>
    <dgm:pt modelId="{8A5ACE4F-E06D-4332-83AD-F5792BFFF63F}" type="parTrans" cxnId="{091F181C-0042-4A89-8AC2-C336FE8DE98B}">
      <dgm:prSet/>
      <dgm:spPr/>
      <dgm:t>
        <a:bodyPr/>
        <a:lstStyle/>
        <a:p>
          <a:endParaRPr lang="ru-RU"/>
        </a:p>
      </dgm:t>
    </dgm:pt>
    <dgm:pt modelId="{F81CEA59-39FB-4C89-B789-BFD4CA12197A}" type="sibTrans" cxnId="{091F181C-0042-4A89-8AC2-C336FE8DE98B}">
      <dgm:prSet/>
      <dgm:spPr/>
      <dgm:t>
        <a:bodyPr/>
        <a:lstStyle/>
        <a:p>
          <a:endParaRPr lang="ru-RU"/>
        </a:p>
      </dgm:t>
    </dgm:pt>
    <dgm:pt modelId="{40FB371D-3826-47A9-B68D-8914E876C783}" type="pres">
      <dgm:prSet presAssocID="{D3871A6D-36A7-4F0A-8AB1-A1DAB8D95D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F95DC-BABC-487B-A4EF-17E007DD5426}" type="pres">
      <dgm:prSet presAssocID="{07542B45-1445-4230-9F6C-DD2ED05CD2C1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D0AB677-099C-4AB8-900B-86A6994AC6A5}" type="presOf" srcId="{07542B45-1445-4230-9F6C-DD2ED05CD2C1}" destId="{B2DF95DC-BABC-487B-A4EF-17E007DD5426}" srcOrd="0" destOrd="0" presId="urn:microsoft.com/office/officeart/2005/8/layout/venn1"/>
    <dgm:cxn modelId="{091F181C-0042-4A89-8AC2-C336FE8DE98B}" srcId="{D3871A6D-36A7-4F0A-8AB1-A1DAB8D95D12}" destId="{07542B45-1445-4230-9F6C-DD2ED05CD2C1}" srcOrd="0" destOrd="0" parTransId="{8A5ACE4F-E06D-4332-83AD-F5792BFFF63F}" sibTransId="{F81CEA59-39FB-4C89-B789-BFD4CA12197A}"/>
    <dgm:cxn modelId="{ED910727-8E5C-4DBB-8971-64AA53403562}" type="presOf" srcId="{D3871A6D-36A7-4F0A-8AB1-A1DAB8D95D12}" destId="{40FB371D-3826-47A9-B68D-8914E876C783}" srcOrd="0" destOrd="0" presId="urn:microsoft.com/office/officeart/2005/8/layout/venn1"/>
    <dgm:cxn modelId="{735B863F-7F88-4C26-90CF-4C65187E1C6F}" type="presParOf" srcId="{40FB371D-3826-47A9-B68D-8914E876C783}" destId="{B2DF95DC-BABC-487B-A4EF-17E007DD5426}" srcOrd="0" destOrd="0" presId="urn:microsoft.com/office/officeart/2005/8/layout/venn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8193BCE-6E9E-4ED7-8EFB-D4B1D31158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E1207-C9A3-4355-A761-038AA7A1B4BC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3867DE31-A2A6-4558-8C57-C7BCDF91E409}" type="parTrans" cxnId="{D64A5562-3650-46CC-853C-32E832926426}">
      <dgm:prSet/>
      <dgm:spPr/>
      <dgm:t>
        <a:bodyPr/>
        <a:lstStyle/>
        <a:p>
          <a:endParaRPr lang="ru-RU"/>
        </a:p>
      </dgm:t>
    </dgm:pt>
    <dgm:pt modelId="{8060D0A1-49A0-476C-96A1-9C5189577EE8}" type="sibTrans" cxnId="{D64A5562-3650-46CC-853C-32E832926426}">
      <dgm:prSet/>
      <dgm:spPr/>
      <dgm:t>
        <a:bodyPr/>
        <a:lstStyle/>
        <a:p>
          <a:endParaRPr lang="ru-RU"/>
        </a:p>
      </dgm:t>
    </dgm:pt>
    <dgm:pt modelId="{2D9EB002-10FD-4E74-932A-222307548136}" type="pres">
      <dgm:prSet presAssocID="{A8193BCE-6E9E-4ED7-8EFB-D4B1D31158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F73C4-1759-4C4D-BC69-C83B3FCFD571}" type="pres">
      <dgm:prSet presAssocID="{604E1207-C9A3-4355-A761-038AA7A1B4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A5562-3650-46CC-853C-32E832926426}" srcId="{A8193BCE-6E9E-4ED7-8EFB-D4B1D31158F1}" destId="{604E1207-C9A3-4355-A761-038AA7A1B4BC}" srcOrd="0" destOrd="0" parTransId="{3867DE31-A2A6-4558-8C57-C7BCDF91E409}" sibTransId="{8060D0A1-49A0-476C-96A1-9C5189577EE8}"/>
    <dgm:cxn modelId="{317383F2-315E-4D8C-B50F-B31DAE9B1C0D}" type="presOf" srcId="{604E1207-C9A3-4355-A761-038AA7A1B4BC}" destId="{C9DF73C4-1759-4C4D-BC69-C83B3FCFD571}" srcOrd="0" destOrd="0" presId="urn:microsoft.com/office/officeart/2005/8/layout/vList2"/>
    <dgm:cxn modelId="{997549FF-8E2F-4101-8107-698D36133673}" type="presOf" srcId="{A8193BCE-6E9E-4ED7-8EFB-D4B1D31158F1}" destId="{2D9EB002-10FD-4E74-932A-222307548136}" srcOrd="0" destOrd="0" presId="urn:microsoft.com/office/officeart/2005/8/layout/vList2"/>
    <dgm:cxn modelId="{33DF79CB-82E7-42AC-BC74-61C04BD2BCF8}" type="presParOf" srcId="{2D9EB002-10FD-4E74-932A-222307548136}" destId="{C9DF73C4-1759-4C4D-BC69-C83B3FCFD571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9B1F1E-D0E3-4507-86CF-AD251391F8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0CA077-0056-4F26-88E0-1E8EE9645DD8}">
      <dgm:prSet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2000" dirty="0" smtClean="0"/>
            <a:t>Специалист архивного отдела регистрирует запрос в Журнале «Регистрации запросов учреждений и заявлений граждан», проставляет на запросе регистрационный номер и дату поступления.</a:t>
          </a:r>
          <a:endParaRPr lang="ru-RU" sz="2000" dirty="0"/>
        </a:p>
      </dgm:t>
    </dgm:pt>
    <dgm:pt modelId="{972B7E47-FE49-4737-A20E-2CC49CFF9E4B}" type="parTrans" cxnId="{572010A7-8837-499C-9A74-0BD9B159D1A4}">
      <dgm:prSet/>
      <dgm:spPr/>
      <dgm:t>
        <a:bodyPr/>
        <a:lstStyle/>
        <a:p>
          <a:endParaRPr lang="ru-RU"/>
        </a:p>
      </dgm:t>
    </dgm:pt>
    <dgm:pt modelId="{75A4A24E-35D5-4C7E-A662-1C3C131E85C0}" type="sibTrans" cxnId="{572010A7-8837-499C-9A74-0BD9B159D1A4}">
      <dgm:prSet/>
      <dgm:spPr/>
      <dgm:t>
        <a:bodyPr/>
        <a:lstStyle/>
        <a:p>
          <a:endParaRPr lang="ru-RU"/>
        </a:p>
      </dgm:t>
    </dgm:pt>
    <dgm:pt modelId="{79168C4C-C79B-49C9-BAF9-8CD99C61B583}" type="pres">
      <dgm:prSet presAssocID="{2C9B1F1E-D0E3-4507-86CF-AD251391F8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9D3841-F55D-484B-8566-D720A6AC9951}" type="pres">
      <dgm:prSet presAssocID="{0D0CA077-0056-4F26-88E0-1E8EE9645DD8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572010A7-8837-499C-9A74-0BD9B159D1A4}" srcId="{2C9B1F1E-D0E3-4507-86CF-AD251391F88A}" destId="{0D0CA077-0056-4F26-88E0-1E8EE9645DD8}" srcOrd="0" destOrd="0" parTransId="{972B7E47-FE49-4737-A20E-2CC49CFF9E4B}" sibTransId="{75A4A24E-35D5-4C7E-A662-1C3C131E85C0}"/>
    <dgm:cxn modelId="{4C20FC28-9226-42E6-967B-601F8194454C}" type="presOf" srcId="{0D0CA077-0056-4F26-88E0-1E8EE9645DD8}" destId="{759D3841-F55D-484B-8566-D720A6AC9951}" srcOrd="0" destOrd="0" presId="urn:microsoft.com/office/officeart/2005/8/layout/venn1"/>
    <dgm:cxn modelId="{44D0517A-7871-4B48-A421-3665D825A7B8}" type="presOf" srcId="{2C9B1F1E-D0E3-4507-86CF-AD251391F88A}" destId="{79168C4C-C79B-49C9-BAF9-8CD99C61B583}" srcOrd="0" destOrd="0" presId="urn:microsoft.com/office/officeart/2005/8/layout/venn1"/>
    <dgm:cxn modelId="{C5F0C444-58BE-4195-9272-5F84818AD481}" type="presParOf" srcId="{79168C4C-C79B-49C9-BAF9-8CD99C61B583}" destId="{759D3841-F55D-484B-8566-D720A6AC9951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DBF2D-1468-43C8-AA5F-75C0489D08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4650AA-4DFA-4538-A969-B3DB19553F38}">
      <dgm:prSet/>
      <dgm:spPr/>
      <dgm:t>
        <a:bodyPr/>
        <a:lstStyle/>
        <a:p>
          <a:pPr rtl="0"/>
          <a:r>
            <a:rPr lang="ru-RU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endParaRPr lang="ru-RU" dirty="0"/>
        </a:p>
      </dgm:t>
    </dgm:pt>
    <dgm:pt modelId="{F8EB53C3-A14D-486B-9494-5B4458B7AE58}" type="parTrans" cxnId="{284F8377-A339-4957-A5A6-76FA6D262FE7}">
      <dgm:prSet/>
      <dgm:spPr/>
      <dgm:t>
        <a:bodyPr/>
        <a:lstStyle/>
        <a:p>
          <a:endParaRPr lang="ru-RU"/>
        </a:p>
      </dgm:t>
    </dgm:pt>
    <dgm:pt modelId="{F3626BB9-F159-49C8-BC40-903FD010DECA}" type="sibTrans" cxnId="{284F8377-A339-4957-A5A6-76FA6D262FE7}">
      <dgm:prSet/>
      <dgm:spPr/>
      <dgm:t>
        <a:bodyPr/>
        <a:lstStyle/>
        <a:p>
          <a:endParaRPr lang="ru-RU"/>
        </a:p>
      </dgm:t>
    </dgm:pt>
    <dgm:pt modelId="{A6D3AF8B-680A-4121-9CE0-B5DD46DB3E9E}" type="pres">
      <dgm:prSet presAssocID="{34FDBF2D-1468-43C8-AA5F-75C0489D0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E4BDD-1A62-4D4D-BD09-FE4912F839D9}" type="pres">
      <dgm:prSet presAssocID="{2F4650AA-4DFA-4538-A969-B3DB19553F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F8377-A339-4957-A5A6-76FA6D262FE7}" srcId="{34FDBF2D-1468-43C8-AA5F-75C0489D0836}" destId="{2F4650AA-4DFA-4538-A969-B3DB19553F38}" srcOrd="0" destOrd="0" parTransId="{F8EB53C3-A14D-486B-9494-5B4458B7AE58}" sibTransId="{F3626BB9-F159-49C8-BC40-903FD010DECA}"/>
    <dgm:cxn modelId="{911593DC-D42D-4E8A-8B50-78E39F0B6254}" type="presOf" srcId="{2F4650AA-4DFA-4538-A969-B3DB19553F38}" destId="{DC4E4BDD-1A62-4D4D-BD09-FE4912F839D9}" srcOrd="0" destOrd="0" presId="urn:microsoft.com/office/officeart/2005/8/layout/vList2"/>
    <dgm:cxn modelId="{F284B1A8-A875-4599-9E56-65642689AC4A}" type="presOf" srcId="{34FDBF2D-1468-43C8-AA5F-75C0489D0836}" destId="{A6D3AF8B-680A-4121-9CE0-B5DD46DB3E9E}" srcOrd="0" destOrd="0" presId="urn:microsoft.com/office/officeart/2005/8/layout/vList2"/>
    <dgm:cxn modelId="{1D19CE69-0336-449D-8CCB-5297E00525E9}" type="presParOf" srcId="{A6D3AF8B-680A-4121-9CE0-B5DD46DB3E9E}" destId="{DC4E4BDD-1A62-4D4D-BD09-FE4912F839D9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17B544F-F016-45A0-91DF-33023C612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2FE4E-45E2-417B-AF7A-A63321369BB3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E17012FB-A0B0-49AB-B251-C3CDAF8C1968}" type="parTrans" cxnId="{C7231BCA-9484-4E86-AC3C-1645F96AD262}">
      <dgm:prSet/>
      <dgm:spPr/>
      <dgm:t>
        <a:bodyPr/>
        <a:lstStyle/>
        <a:p>
          <a:endParaRPr lang="ru-RU"/>
        </a:p>
      </dgm:t>
    </dgm:pt>
    <dgm:pt modelId="{2B1C5342-F782-4404-9AF0-FA54F9554218}" type="sibTrans" cxnId="{C7231BCA-9484-4E86-AC3C-1645F96AD262}">
      <dgm:prSet/>
      <dgm:spPr/>
      <dgm:t>
        <a:bodyPr/>
        <a:lstStyle/>
        <a:p>
          <a:endParaRPr lang="ru-RU"/>
        </a:p>
      </dgm:t>
    </dgm:pt>
    <dgm:pt modelId="{A0E308F2-D9D2-474A-B83E-F05D01819C8C}" type="pres">
      <dgm:prSet presAssocID="{017B544F-F016-45A0-91DF-33023C612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26FBE-3F9D-4C9E-B719-6C206D6D4DB3}" type="pres">
      <dgm:prSet presAssocID="{F812FE4E-45E2-417B-AF7A-A63321369B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F15AA-15B1-4F61-96E4-C458627E0BD9}" type="presOf" srcId="{017B544F-F016-45A0-91DF-33023C61207A}" destId="{A0E308F2-D9D2-474A-B83E-F05D01819C8C}" srcOrd="0" destOrd="0" presId="urn:microsoft.com/office/officeart/2005/8/layout/vList2"/>
    <dgm:cxn modelId="{C7231BCA-9484-4E86-AC3C-1645F96AD262}" srcId="{017B544F-F016-45A0-91DF-33023C61207A}" destId="{F812FE4E-45E2-417B-AF7A-A63321369BB3}" srcOrd="0" destOrd="0" parTransId="{E17012FB-A0B0-49AB-B251-C3CDAF8C1968}" sibTransId="{2B1C5342-F782-4404-9AF0-FA54F9554218}"/>
    <dgm:cxn modelId="{D73B4066-DB78-404E-A372-9DB36B8A2E23}" type="presOf" srcId="{F812FE4E-45E2-417B-AF7A-A63321369BB3}" destId="{9B226FBE-3F9D-4C9E-B719-6C206D6D4DB3}" srcOrd="0" destOrd="0" presId="urn:microsoft.com/office/officeart/2005/8/layout/vList2"/>
    <dgm:cxn modelId="{D1B92B4E-1ECE-46EB-8317-D55A2C7F21DB}" type="presParOf" srcId="{A0E308F2-D9D2-474A-B83E-F05D01819C8C}" destId="{9B226FBE-3F9D-4C9E-B719-6C206D6D4DB3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746B0F4-A168-46C0-A176-2F700162D89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B61F4C-A138-4088-BE1A-395BDBDE58F8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Запрос рассматривается руководством на предмет:</a:t>
          </a:r>
          <a:endParaRPr lang="ru-RU" dirty="0"/>
        </a:p>
      </dgm:t>
    </dgm:pt>
    <dgm:pt modelId="{9C439156-8B6A-4960-805D-7C8FEC7C7DAD}" type="parTrans" cxnId="{CF096510-F317-43C4-BFF6-89343E590845}">
      <dgm:prSet/>
      <dgm:spPr/>
      <dgm:t>
        <a:bodyPr/>
        <a:lstStyle/>
        <a:p>
          <a:endParaRPr lang="ru-RU"/>
        </a:p>
      </dgm:t>
    </dgm:pt>
    <dgm:pt modelId="{815D2267-8B73-4C02-A0CE-1D83688BE417}" type="sibTrans" cxnId="{CF096510-F317-43C4-BFF6-89343E590845}">
      <dgm:prSet/>
      <dgm:spPr/>
      <dgm:t>
        <a:bodyPr/>
        <a:lstStyle/>
        <a:p>
          <a:endParaRPr lang="ru-RU"/>
        </a:p>
      </dgm:t>
    </dgm:pt>
    <dgm:pt modelId="{77E41543-1F77-488F-9738-F1E15F326AAC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Правомочности получения заявителем запрашиваемой информации</a:t>
          </a:r>
          <a:endParaRPr lang="ru-RU" dirty="0"/>
        </a:p>
      </dgm:t>
    </dgm:pt>
    <dgm:pt modelId="{4A114575-91E1-4E72-B9AD-7A23A63530FE}" type="parTrans" cxnId="{8626FF4E-91B0-4465-9180-243141340592}">
      <dgm:prSet/>
      <dgm:spPr/>
      <dgm:t>
        <a:bodyPr/>
        <a:lstStyle/>
        <a:p>
          <a:endParaRPr lang="ru-RU"/>
        </a:p>
      </dgm:t>
    </dgm:pt>
    <dgm:pt modelId="{76C6C6CC-D190-445F-A82F-3AF152561550}" type="sibTrans" cxnId="{8626FF4E-91B0-4465-9180-243141340592}">
      <dgm:prSet/>
      <dgm:spPr/>
      <dgm:t>
        <a:bodyPr/>
        <a:lstStyle/>
        <a:p>
          <a:endParaRPr lang="ru-RU"/>
        </a:p>
      </dgm:t>
    </dgm:pt>
    <dgm:pt modelId="{98DC4945-1526-4F77-824A-CACC98F758EB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Повторяемости запроса</a:t>
          </a:r>
          <a:endParaRPr lang="ru-RU" dirty="0"/>
        </a:p>
      </dgm:t>
    </dgm:pt>
    <dgm:pt modelId="{DC1203B5-ADC6-4A35-93BD-0196D6AC6137}" type="parTrans" cxnId="{8D52AA69-9110-4295-8A99-5615E9C5A1C2}">
      <dgm:prSet/>
      <dgm:spPr/>
      <dgm:t>
        <a:bodyPr/>
        <a:lstStyle/>
        <a:p>
          <a:endParaRPr lang="ru-RU"/>
        </a:p>
      </dgm:t>
    </dgm:pt>
    <dgm:pt modelId="{911D7A10-36BE-48B4-B5B4-4AC83E95916F}" type="sibTrans" cxnId="{8D52AA69-9110-4295-8A99-5615E9C5A1C2}">
      <dgm:prSet/>
      <dgm:spPr/>
      <dgm:t>
        <a:bodyPr/>
        <a:lstStyle/>
        <a:p>
          <a:endParaRPr lang="ru-RU"/>
        </a:p>
      </dgm:t>
    </dgm:pt>
    <dgm:pt modelId="{5A18E30B-64C2-4798-BAB0-00031F0DA646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Степени полноты сведений, содержащихся в запросе</a:t>
          </a:r>
          <a:endParaRPr lang="ru-RU" dirty="0"/>
        </a:p>
      </dgm:t>
    </dgm:pt>
    <dgm:pt modelId="{3DC3F74E-DA20-42D9-BEE9-A03D3AC74DED}" type="parTrans" cxnId="{4EEA158F-7180-4854-A61D-6F0AFA83E631}">
      <dgm:prSet/>
      <dgm:spPr/>
      <dgm:t>
        <a:bodyPr/>
        <a:lstStyle/>
        <a:p>
          <a:endParaRPr lang="ru-RU"/>
        </a:p>
      </dgm:t>
    </dgm:pt>
    <dgm:pt modelId="{9C7E7C36-72C1-4EB8-9CA0-889B698AE5B3}" type="sibTrans" cxnId="{4EEA158F-7180-4854-A61D-6F0AFA83E631}">
      <dgm:prSet/>
      <dgm:spPr/>
      <dgm:t>
        <a:bodyPr/>
        <a:lstStyle/>
        <a:p>
          <a:endParaRPr lang="ru-RU"/>
        </a:p>
      </dgm:t>
    </dgm:pt>
    <dgm:pt modelId="{E4086AE7-D5F3-4076-90D5-5CB1A03FA859}" type="pres">
      <dgm:prSet presAssocID="{7746B0F4-A168-46C0-A176-2F700162D8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D0347-7DF2-4012-AD2E-3A62F9B09E48}" type="pres">
      <dgm:prSet presAssocID="{AAB61F4C-A138-4088-BE1A-395BDBDE58F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F108A-FA49-4082-9BAA-3E1657E00405}" type="pres">
      <dgm:prSet presAssocID="{815D2267-8B73-4C02-A0CE-1D83688BE417}" presName="space" presStyleCnt="0"/>
      <dgm:spPr/>
    </dgm:pt>
    <dgm:pt modelId="{427FE5CC-F579-4894-A5B6-8655751FAD46}" type="pres">
      <dgm:prSet presAssocID="{77E41543-1F77-488F-9738-F1E15F326AA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E301-70D1-4A16-9D5B-10E4099490EB}" type="pres">
      <dgm:prSet presAssocID="{76C6C6CC-D190-445F-A82F-3AF152561550}" presName="space" presStyleCnt="0"/>
      <dgm:spPr/>
    </dgm:pt>
    <dgm:pt modelId="{A5C166CC-33D1-4971-89E0-C4FDE9029CF0}" type="pres">
      <dgm:prSet presAssocID="{98DC4945-1526-4F77-824A-CACC98F758E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41D2-770C-44DA-9915-3E60A9E52C5E}" type="pres">
      <dgm:prSet presAssocID="{911D7A10-36BE-48B4-B5B4-4AC83E95916F}" presName="space" presStyleCnt="0"/>
      <dgm:spPr/>
    </dgm:pt>
    <dgm:pt modelId="{77C049B2-A444-4EF8-822D-AD36C65D196F}" type="pres">
      <dgm:prSet presAssocID="{5A18E30B-64C2-4798-BAB0-00031F0DA64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D2EF3-76EC-405C-90BD-D12B80ACA13D}" type="presOf" srcId="{5A18E30B-64C2-4798-BAB0-00031F0DA646}" destId="{77C049B2-A444-4EF8-822D-AD36C65D196F}" srcOrd="0" destOrd="0" presId="urn:microsoft.com/office/officeart/2005/8/layout/venn3"/>
    <dgm:cxn modelId="{4EEA158F-7180-4854-A61D-6F0AFA83E631}" srcId="{7746B0F4-A168-46C0-A176-2F700162D895}" destId="{5A18E30B-64C2-4798-BAB0-00031F0DA646}" srcOrd="3" destOrd="0" parTransId="{3DC3F74E-DA20-42D9-BEE9-A03D3AC74DED}" sibTransId="{9C7E7C36-72C1-4EB8-9CA0-889B698AE5B3}"/>
    <dgm:cxn modelId="{49C689A8-37E3-4FA0-8495-4C807B21BB51}" type="presOf" srcId="{AAB61F4C-A138-4088-BE1A-395BDBDE58F8}" destId="{F79D0347-7DF2-4012-AD2E-3A62F9B09E48}" srcOrd="0" destOrd="0" presId="urn:microsoft.com/office/officeart/2005/8/layout/venn3"/>
    <dgm:cxn modelId="{8D52AA69-9110-4295-8A99-5615E9C5A1C2}" srcId="{7746B0F4-A168-46C0-A176-2F700162D895}" destId="{98DC4945-1526-4F77-824A-CACC98F758EB}" srcOrd="2" destOrd="0" parTransId="{DC1203B5-ADC6-4A35-93BD-0196D6AC6137}" sibTransId="{911D7A10-36BE-48B4-B5B4-4AC83E95916F}"/>
    <dgm:cxn modelId="{CF096510-F317-43C4-BFF6-89343E590845}" srcId="{7746B0F4-A168-46C0-A176-2F700162D895}" destId="{AAB61F4C-A138-4088-BE1A-395BDBDE58F8}" srcOrd="0" destOrd="0" parTransId="{9C439156-8B6A-4960-805D-7C8FEC7C7DAD}" sibTransId="{815D2267-8B73-4C02-A0CE-1D83688BE417}"/>
    <dgm:cxn modelId="{9174E6F9-2F09-4F59-B1BB-B47738D19A3E}" type="presOf" srcId="{7746B0F4-A168-46C0-A176-2F700162D895}" destId="{E4086AE7-D5F3-4076-90D5-5CB1A03FA859}" srcOrd="0" destOrd="0" presId="urn:microsoft.com/office/officeart/2005/8/layout/venn3"/>
    <dgm:cxn modelId="{30C0E44C-69A6-4329-91FD-FAB4036F2FA8}" type="presOf" srcId="{98DC4945-1526-4F77-824A-CACC98F758EB}" destId="{A5C166CC-33D1-4971-89E0-C4FDE9029CF0}" srcOrd="0" destOrd="0" presId="urn:microsoft.com/office/officeart/2005/8/layout/venn3"/>
    <dgm:cxn modelId="{8626FF4E-91B0-4465-9180-243141340592}" srcId="{7746B0F4-A168-46C0-A176-2F700162D895}" destId="{77E41543-1F77-488F-9738-F1E15F326AAC}" srcOrd="1" destOrd="0" parTransId="{4A114575-91E1-4E72-B9AD-7A23A63530FE}" sibTransId="{76C6C6CC-D190-445F-A82F-3AF152561550}"/>
    <dgm:cxn modelId="{341263FA-9752-438D-A099-F8FE87A46EBF}" type="presOf" srcId="{77E41543-1F77-488F-9738-F1E15F326AAC}" destId="{427FE5CC-F579-4894-A5B6-8655751FAD46}" srcOrd="0" destOrd="0" presId="urn:microsoft.com/office/officeart/2005/8/layout/venn3"/>
    <dgm:cxn modelId="{26E4B315-6CB9-4F66-9BCD-5A08476D7CCC}" type="presParOf" srcId="{E4086AE7-D5F3-4076-90D5-5CB1A03FA859}" destId="{F79D0347-7DF2-4012-AD2E-3A62F9B09E48}" srcOrd="0" destOrd="0" presId="urn:microsoft.com/office/officeart/2005/8/layout/venn3"/>
    <dgm:cxn modelId="{C6171ACD-C031-4BAE-95B2-AB521579D2E2}" type="presParOf" srcId="{E4086AE7-D5F3-4076-90D5-5CB1A03FA859}" destId="{959F108A-FA49-4082-9BAA-3E1657E00405}" srcOrd="1" destOrd="0" presId="urn:microsoft.com/office/officeart/2005/8/layout/venn3"/>
    <dgm:cxn modelId="{4D7E2C9D-0487-4210-A25B-6CD9DA386B05}" type="presParOf" srcId="{E4086AE7-D5F3-4076-90D5-5CB1A03FA859}" destId="{427FE5CC-F579-4894-A5B6-8655751FAD46}" srcOrd="2" destOrd="0" presId="urn:microsoft.com/office/officeart/2005/8/layout/venn3"/>
    <dgm:cxn modelId="{DB8C01DF-0F85-4E19-B8A8-FE011F6702BF}" type="presParOf" srcId="{E4086AE7-D5F3-4076-90D5-5CB1A03FA859}" destId="{B4F9E301-70D1-4A16-9D5B-10E4099490EB}" srcOrd="3" destOrd="0" presId="urn:microsoft.com/office/officeart/2005/8/layout/venn3"/>
    <dgm:cxn modelId="{4078FDAB-52B1-4C80-B0EC-26AFDC0F66CD}" type="presParOf" srcId="{E4086AE7-D5F3-4076-90D5-5CB1A03FA859}" destId="{A5C166CC-33D1-4971-89E0-C4FDE9029CF0}" srcOrd="4" destOrd="0" presId="urn:microsoft.com/office/officeart/2005/8/layout/venn3"/>
    <dgm:cxn modelId="{C7B25795-C8AA-4BD2-9975-D71FC7633433}" type="presParOf" srcId="{E4086AE7-D5F3-4076-90D5-5CB1A03FA859}" destId="{87DC41D2-770C-44DA-9915-3E60A9E52C5E}" srcOrd="5" destOrd="0" presId="urn:microsoft.com/office/officeart/2005/8/layout/venn3"/>
    <dgm:cxn modelId="{5EE16135-7242-4934-8087-9C008DD41AD4}" type="presParOf" srcId="{E4086AE7-D5F3-4076-90D5-5CB1A03FA859}" destId="{77C049B2-A444-4EF8-822D-AD36C65D196F}" srcOrd="6" destOrd="0" presId="urn:microsoft.com/office/officeart/2005/8/layout/venn3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B80877-E356-477B-A69D-61B529AC89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FB2D9D-1CD8-4CFC-B6ED-697500C0501B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22B10004-89B4-4A5A-B05A-3FD7A82CF525}" type="parTrans" cxnId="{32B585A1-A599-4F4B-AD1F-BF1A371DAB0A}">
      <dgm:prSet/>
      <dgm:spPr/>
      <dgm:t>
        <a:bodyPr/>
        <a:lstStyle/>
        <a:p>
          <a:endParaRPr lang="ru-RU"/>
        </a:p>
      </dgm:t>
    </dgm:pt>
    <dgm:pt modelId="{205BD094-A67E-4D85-9FE2-9CD4FF48A045}" type="sibTrans" cxnId="{32B585A1-A599-4F4B-AD1F-BF1A371DAB0A}">
      <dgm:prSet/>
      <dgm:spPr/>
      <dgm:t>
        <a:bodyPr/>
        <a:lstStyle/>
        <a:p>
          <a:endParaRPr lang="ru-RU"/>
        </a:p>
      </dgm:t>
    </dgm:pt>
    <dgm:pt modelId="{BAF27B2D-1C93-49DA-B5D0-C4743F39A61D}" type="pres">
      <dgm:prSet presAssocID="{75B80877-E356-477B-A69D-61B529AC8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D85C2-752F-4FB9-95DD-B52EE3953308}" type="pres">
      <dgm:prSet presAssocID="{4AFB2D9D-1CD8-4CFC-B6ED-697500C050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A2C33-4324-4A65-9A5E-F65539595103}" type="presOf" srcId="{4AFB2D9D-1CD8-4CFC-B6ED-697500C0501B}" destId="{6EDD85C2-752F-4FB9-95DD-B52EE3953308}" srcOrd="0" destOrd="0" presId="urn:microsoft.com/office/officeart/2005/8/layout/vList2"/>
    <dgm:cxn modelId="{32B585A1-A599-4F4B-AD1F-BF1A371DAB0A}" srcId="{75B80877-E356-477B-A69D-61B529AC895B}" destId="{4AFB2D9D-1CD8-4CFC-B6ED-697500C0501B}" srcOrd="0" destOrd="0" parTransId="{22B10004-89B4-4A5A-B05A-3FD7A82CF525}" sibTransId="{205BD094-A67E-4D85-9FE2-9CD4FF48A045}"/>
    <dgm:cxn modelId="{75B8ECD0-F18D-4125-B687-417CA5C0B732}" type="presOf" srcId="{75B80877-E356-477B-A69D-61B529AC895B}" destId="{BAF27B2D-1C93-49DA-B5D0-C4743F39A61D}" srcOrd="0" destOrd="0" presId="urn:microsoft.com/office/officeart/2005/8/layout/vList2"/>
    <dgm:cxn modelId="{137C9AF0-279B-4A0E-8ABA-C4D128062339}" type="presParOf" srcId="{BAF27B2D-1C93-49DA-B5D0-C4743F39A61D}" destId="{6EDD85C2-752F-4FB9-95DD-B52EE3953308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E2FF42D-C2BB-470B-87ED-B1A442B05F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C131C-8E8D-44B0-BB07-38D6689F21AB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ru-RU" sz="2000" dirty="0" smtClean="0"/>
            <a:t>После регистрации и рассмотрения, запрос передается специалисту для поиска необходимой архивной информации</a:t>
          </a:r>
          <a:endParaRPr lang="ru-RU" sz="2000" dirty="0"/>
        </a:p>
      </dgm:t>
    </dgm:pt>
    <dgm:pt modelId="{1DE3A5BA-226D-4422-8541-7A22FD00C1E8}" type="parTrans" cxnId="{D4F21A63-1F64-459F-90A8-F26521705D07}">
      <dgm:prSet/>
      <dgm:spPr/>
      <dgm:t>
        <a:bodyPr/>
        <a:lstStyle/>
        <a:p>
          <a:endParaRPr lang="ru-RU"/>
        </a:p>
      </dgm:t>
    </dgm:pt>
    <dgm:pt modelId="{4802C2CF-17DA-41D1-9208-BCE6C406E244}" type="sibTrans" cxnId="{D4F21A63-1F64-459F-90A8-F26521705D07}">
      <dgm:prSet/>
      <dgm:spPr/>
      <dgm:t>
        <a:bodyPr/>
        <a:lstStyle/>
        <a:p>
          <a:endParaRPr lang="ru-RU"/>
        </a:p>
      </dgm:t>
    </dgm:pt>
    <dgm:pt modelId="{783E1D00-33D8-4BAB-AA36-012BB9FCFDED}" type="pres">
      <dgm:prSet presAssocID="{7E2FF42D-C2BB-470B-87ED-B1A442B05F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F69FE-C291-41EB-82FC-B0DF505BB030}" type="pres">
      <dgm:prSet presAssocID="{673C131C-8E8D-44B0-BB07-38D6689F21AB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D4F21A63-1F64-459F-90A8-F26521705D07}" srcId="{7E2FF42D-C2BB-470B-87ED-B1A442B05F16}" destId="{673C131C-8E8D-44B0-BB07-38D6689F21AB}" srcOrd="0" destOrd="0" parTransId="{1DE3A5BA-226D-4422-8541-7A22FD00C1E8}" sibTransId="{4802C2CF-17DA-41D1-9208-BCE6C406E244}"/>
    <dgm:cxn modelId="{9550D463-5299-4FAB-A206-BD1A2AAAC92A}" type="presOf" srcId="{673C131C-8E8D-44B0-BB07-38D6689F21AB}" destId="{41FF69FE-C291-41EB-82FC-B0DF505BB030}" srcOrd="0" destOrd="0" presId="urn:microsoft.com/office/officeart/2005/8/layout/venn1"/>
    <dgm:cxn modelId="{670A1C30-2242-4CC8-96C1-6154FF87ECEE}" type="presOf" srcId="{7E2FF42D-C2BB-470B-87ED-B1A442B05F16}" destId="{783E1D00-33D8-4BAB-AA36-012BB9FCFDED}" srcOrd="0" destOrd="0" presId="urn:microsoft.com/office/officeart/2005/8/layout/venn1"/>
    <dgm:cxn modelId="{0E2BC991-86C1-466E-9236-E2BE206460A0}" type="presParOf" srcId="{783E1D00-33D8-4BAB-AA36-012BB9FCFDED}" destId="{41FF69FE-C291-41EB-82FC-B0DF505BB030}" srcOrd="0" destOrd="0" presId="urn:microsoft.com/office/officeart/2005/8/layout/venn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184C5D8-58E6-422F-864C-3943F4595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F7C17-0FD6-4E31-9EE4-38EE7A662D1E}">
      <dgm:prSet custT="1"/>
      <dgm:spPr/>
      <dgm:t>
        <a:bodyPr/>
        <a:lstStyle/>
        <a:p>
          <a:pPr algn="ctr"/>
          <a:r>
            <a:rPr lang="ru-RU" sz="2000" dirty="0" smtClean="0"/>
            <a:t>Виртуальная экскурсия по архивному отделу администрации Дальнегорского городского округа Приморского края</a:t>
          </a:r>
        </a:p>
        <a:p>
          <a:pPr algn="ctr"/>
          <a:endParaRPr lang="ru-RU" sz="2000" dirty="0" smtClean="0"/>
        </a:p>
        <a:p>
          <a:pPr algn="ctr"/>
          <a:r>
            <a:rPr lang="ru-RU" sz="2000" dirty="0" smtClean="0">
              <a:solidFill>
                <a:srgbClr val="0070C0"/>
              </a:solidFill>
            </a:rPr>
            <a:t>В поиске информации исполнителю помогают</a:t>
          </a:r>
          <a:endParaRPr lang="ru-RU" sz="2000" dirty="0">
            <a:solidFill>
              <a:srgbClr val="0070C0"/>
            </a:solidFill>
          </a:endParaRPr>
        </a:p>
      </dgm:t>
    </dgm:pt>
    <dgm:pt modelId="{89FB9523-28CB-45D5-AAD5-D7260A7B6E2C}" type="parTrans" cxnId="{5C95BDE9-B580-4901-8745-34410E11BCDA}">
      <dgm:prSet/>
      <dgm:spPr/>
      <dgm:t>
        <a:bodyPr/>
        <a:lstStyle/>
        <a:p>
          <a:endParaRPr lang="ru-RU"/>
        </a:p>
      </dgm:t>
    </dgm:pt>
    <dgm:pt modelId="{9957926D-A0AB-4788-82E3-9CC17189708A}" type="sibTrans" cxnId="{5C95BDE9-B580-4901-8745-34410E11BCDA}">
      <dgm:prSet/>
      <dgm:spPr/>
      <dgm:t>
        <a:bodyPr/>
        <a:lstStyle/>
        <a:p>
          <a:endParaRPr lang="ru-RU"/>
        </a:p>
      </dgm:t>
    </dgm:pt>
    <dgm:pt modelId="{4AE72F57-E58C-4F1B-A8EB-6B119BF321B2}" type="pres">
      <dgm:prSet presAssocID="{B184C5D8-58E6-422F-864C-3943F4595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AF5B6-E895-4AC2-93BA-FC5A3735EDF3}" type="pres">
      <dgm:prSet presAssocID="{BDCF7C17-0FD6-4E31-9EE4-38EE7A662D1E}" presName="parentText" presStyleLbl="node1" presStyleIdx="0" presStyleCnt="1" custLinFactNeighborX="-886" custLinFactNeighborY="3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5BDE9-B580-4901-8745-34410E11BCDA}" srcId="{B184C5D8-58E6-422F-864C-3943F459521A}" destId="{BDCF7C17-0FD6-4E31-9EE4-38EE7A662D1E}" srcOrd="0" destOrd="0" parTransId="{89FB9523-28CB-45D5-AAD5-D7260A7B6E2C}" sibTransId="{9957926D-A0AB-4788-82E3-9CC17189708A}"/>
    <dgm:cxn modelId="{62F906DC-F935-4969-9E51-55F04665DC27}" type="presOf" srcId="{BDCF7C17-0FD6-4E31-9EE4-38EE7A662D1E}" destId="{3D8AF5B6-E895-4AC2-93BA-FC5A3735EDF3}" srcOrd="0" destOrd="0" presId="urn:microsoft.com/office/officeart/2005/8/layout/vList2"/>
    <dgm:cxn modelId="{5AB893A1-6DC7-4D9D-ADFF-A0C98278BAB3}" type="presOf" srcId="{B184C5D8-58E6-422F-864C-3943F459521A}" destId="{4AE72F57-E58C-4F1B-A8EB-6B119BF321B2}" srcOrd="0" destOrd="0" presId="urn:microsoft.com/office/officeart/2005/8/layout/vList2"/>
    <dgm:cxn modelId="{9687AF47-8B17-4F51-ADA2-FC6906B24760}" type="presParOf" srcId="{4AE72F57-E58C-4F1B-A8EB-6B119BF321B2}" destId="{3D8AF5B6-E895-4AC2-93BA-FC5A3735EDF3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372FD97-05E6-4941-A8F2-A2B211E36BBD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1F505-6DF3-460A-9254-71E53108C42A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dirty="0" smtClean="0"/>
            <a:t>Карточка </a:t>
          </a:r>
          <a:r>
            <a:rPr lang="ru-RU" sz="1400" dirty="0" err="1" smtClean="0"/>
            <a:t>постелажного</a:t>
          </a:r>
          <a:r>
            <a:rPr lang="ru-RU" sz="1400" dirty="0" smtClean="0"/>
            <a:t> топографического указателя</a:t>
          </a:r>
          <a:endParaRPr lang="ru-RU" sz="1400" dirty="0"/>
        </a:p>
      </dgm:t>
    </dgm:pt>
    <dgm:pt modelId="{CA11058A-6876-475C-A982-1FC9BAA079F0}" type="parTrans" cxnId="{42047325-DA21-4AED-86AC-5E1FDBF9C60F}">
      <dgm:prSet/>
      <dgm:spPr/>
      <dgm:t>
        <a:bodyPr/>
        <a:lstStyle/>
        <a:p>
          <a:endParaRPr lang="ru-RU"/>
        </a:p>
      </dgm:t>
    </dgm:pt>
    <dgm:pt modelId="{38E582B4-6C24-42D6-9556-8314C4B15434}" type="sibTrans" cxnId="{42047325-DA21-4AED-86AC-5E1FDBF9C60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482A7BC-3C0F-4BEC-B169-56E36134B3E2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ru-RU" sz="1400" dirty="0"/>
        </a:p>
      </dgm:t>
    </dgm:pt>
    <dgm:pt modelId="{452166F2-F781-4032-9B09-EAF9AC0F001B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ru-RU" sz="1400" dirty="0"/>
        </a:p>
      </dgm:t>
    </dgm:pt>
    <dgm:pt modelId="{1840BE58-009E-44CA-8F48-8045308AC749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dirty="0" smtClean="0"/>
            <a:t>описи дел</a:t>
          </a:r>
          <a:endParaRPr lang="ru-RU" sz="1400" dirty="0"/>
        </a:p>
      </dgm:t>
    </dgm:pt>
    <dgm:pt modelId="{BB2A48E7-D9D6-4C27-9682-68B64465EA5A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400" dirty="0" smtClean="0"/>
            <a:t>Карточка по фондового топографического указателя,</a:t>
          </a:r>
          <a:endParaRPr lang="ru-RU" sz="1400" dirty="0"/>
        </a:p>
      </dgm:t>
    </dgm:pt>
    <dgm:pt modelId="{59C9137E-B489-4A18-8A98-99F6D10D42CD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ru-RU" sz="1400" dirty="0" smtClean="0"/>
        </a:p>
        <a:p>
          <a:endParaRPr lang="ru-RU" sz="1400" dirty="0"/>
        </a:p>
      </dgm:t>
    </dgm:pt>
    <dgm:pt modelId="{6CF88C4F-815F-4DC6-A5C1-40B3CE54DF2B}" type="sibTrans" cxnId="{04C4A009-3F88-46B0-AFF8-9E829FD9B1D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71B1195-3EC3-4FC8-8F02-064ACB375077}" type="parTrans" cxnId="{04C4A009-3F88-46B0-AFF8-9E829FD9B1D1}">
      <dgm:prSet/>
      <dgm:spPr/>
      <dgm:t>
        <a:bodyPr/>
        <a:lstStyle/>
        <a:p>
          <a:endParaRPr lang="ru-RU"/>
        </a:p>
      </dgm:t>
    </dgm:pt>
    <dgm:pt modelId="{71068F0F-FB00-4A08-BE56-2D3948CDD1FD}" type="sibTrans" cxnId="{25B9743E-7D33-4169-A325-21BBDA0E59A4}">
      <dgm:prSet/>
      <dgm:spPr/>
      <dgm:t>
        <a:bodyPr/>
        <a:lstStyle/>
        <a:p>
          <a:endParaRPr lang="ru-RU"/>
        </a:p>
      </dgm:t>
    </dgm:pt>
    <dgm:pt modelId="{A34C2843-2E80-4C87-9974-BB78D8409C51}" type="parTrans" cxnId="{25B9743E-7D33-4169-A325-21BBDA0E59A4}">
      <dgm:prSet/>
      <dgm:spPr/>
      <dgm:t>
        <a:bodyPr/>
        <a:lstStyle/>
        <a:p>
          <a:endParaRPr lang="ru-RU"/>
        </a:p>
      </dgm:t>
    </dgm:pt>
    <dgm:pt modelId="{E65FA42D-EFF8-4A7E-8EE0-FC280A197EAD}" type="sibTrans" cxnId="{806D22BE-5738-49CD-92EA-CDE5E66AB4E2}">
      <dgm:prSet/>
      <dgm:spPr/>
      <dgm:t>
        <a:bodyPr/>
        <a:lstStyle/>
        <a:p>
          <a:endParaRPr lang="ru-RU"/>
        </a:p>
      </dgm:t>
    </dgm:pt>
    <dgm:pt modelId="{320B0A19-2A26-469F-8668-0FE3766FA53C}" type="parTrans" cxnId="{806D22BE-5738-49CD-92EA-CDE5E66AB4E2}">
      <dgm:prSet/>
      <dgm:spPr/>
      <dgm:t>
        <a:bodyPr/>
        <a:lstStyle/>
        <a:p>
          <a:endParaRPr lang="ru-RU"/>
        </a:p>
      </dgm:t>
    </dgm:pt>
    <dgm:pt modelId="{E4225413-D0E0-4841-AA74-6249F0125173}" type="sibTrans" cxnId="{EFD5BD0F-02A1-42F1-9BD5-0174449E8962}">
      <dgm:prSet/>
      <dgm:spPr/>
      <dgm:t>
        <a:bodyPr/>
        <a:lstStyle/>
        <a:p>
          <a:endParaRPr lang="ru-RU"/>
        </a:p>
      </dgm:t>
    </dgm:pt>
    <dgm:pt modelId="{72E324F6-BB8E-471A-B907-8A7F7984E171}" type="parTrans" cxnId="{EFD5BD0F-02A1-42F1-9BD5-0174449E8962}">
      <dgm:prSet/>
      <dgm:spPr/>
      <dgm:t>
        <a:bodyPr/>
        <a:lstStyle/>
        <a:p>
          <a:endParaRPr lang="ru-RU"/>
        </a:p>
      </dgm:t>
    </dgm:pt>
    <dgm:pt modelId="{14C7D09B-0A49-46B4-B4FB-6B6A46F4C888}" type="sibTrans" cxnId="{D021896F-C14C-4DDE-9CD5-8CC3E867300B}">
      <dgm:prSet/>
      <dgm:spPr/>
      <dgm:t>
        <a:bodyPr/>
        <a:lstStyle/>
        <a:p>
          <a:endParaRPr lang="ru-RU"/>
        </a:p>
      </dgm:t>
    </dgm:pt>
    <dgm:pt modelId="{48F09801-D46E-44F0-A255-1799A7D4F1DA}" type="parTrans" cxnId="{D021896F-C14C-4DDE-9CD5-8CC3E867300B}">
      <dgm:prSet/>
      <dgm:spPr/>
      <dgm:t>
        <a:bodyPr/>
        <a:lstStyle/>
        <a:p>
          <a:endParaRPr lang="ru-RU"/>
        </a:p>
      </dgm:t>
    </dgm:pt>
    <dgm:pt modelId="{06D272D6-44DA-4B3A-9529-7710B5697019}" type="pres">
      <dgm:prSet presAssocID="{F372FD97-05E6-4941-A8F2-A2B211E36B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F6BE9-B803-4E98-8F68-429D94A4CCAD}" type="pres">
      <dgm:prSet presAssocID="{4E41F505-6DF3-460A-9254-71E53108C42A}" presName="composite" presStyleCnt="0"/>
      <dgm:spPr/>
    </dgm:pt>
    <dgm:pt modelId="{8B09C63D-C16A-4D5C-A53D-C15792269E7D}" type="pres">
      <dgm:prSet presAssocID="{4E41F505-6DF3-460A-9254-71E53108C42A}" presName="imagSh" presStyleLbl="b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12192-2DCC-4AA6-B682-E1658C23C763}" type="pres">
      <dgm:prSet presAssocID="{4E41F505-6DF3-460A-9254-71E53108C42A}" presName="txNode" presStyleLbl="node1" presStyleIdx="0" presStyleCnt="2" custScaleY="56879" custLinFactNeighborX="120" custLinFactNeighborY="-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81BB4-06EA-4D0A-AF68-6B873183A5EC}" type="pres">
      <dgm:prSet presAssocID="{38E582B4-6C24-42D6-9556-8314C4B1543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E5911CA-E6B9-48F7-BC4E-78275A359208}" type="pres">
      <dgm:prSet presAssocID="{38E582B4-6C24-42D6-9556-8314C4B15434}" presName="connTx" presStyleLbl="sibTrans2D1" presStyleIdx="0" presStyleCnt="1"/>
      <dgm:spPr/>
      <dgm:t>
        <a:bodyPr/>
        <a:lstStyle/>
        <a:p>
          <a:endParaRPr lang="ru-RU"/>
        </a:p>
      </dgm:t>
    </dgm:pt>
    <dgm:pt modelId="{96C1E7CC-D798-419C-98DE-C34D5A32119D}" type="pres">
      <dgm:prSet presAssocID="{59C9137E-B489-4A18-8A98-99F6D10D42CD}" presName="composite" presStyleCnt="0"/>
      <dgm:spPr/>
    </dgm:pt>
    <dgm:pt modelId="{241B575D-D0B9-419A-BC2D-5359A101D5EC}" type="pres">
      <dgm:prSet presAssocID="{59C9137E-B489-4A18-8A98-99F6D10D42CD}" presName="imagSh" presStyleLbl="b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709071-B917-4C35-97FC-75765ED694D6}" type="pres">
      <dgm:prSet presAssocID="{59C9137E-B489-4A18-8A98-99F6D10D42CD}" presName="txNode" presStyleLbl="node1" presStyleIdx="1" presStyleCnt="2" custScaleX="136282" custScaleY="75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10084-72AF-43EF-A546-ECF67488F7A1}" type="presOf" srcId="{BB2A48E7-D9D6-4C27-9682-68B64465EA5A}" destId="{AB709071-B917-4C35-97FC-75765ED694D6}" srcOrd="0" destOrd="1" presId="urn:microsoft.com/office/officeart/2005/8/layout/hProcess10"/>
    <dgm:cxn modelId="{B4B02E8A-C3CC-42B9-AD3B-E81443B1C5CD}" type="presOf" srcId="{F482A7BC-3C0F-4BEC-B169-56E36134B3E2}" destId="{AB709071-B917-4C35-97FC-75765ED694D6}" srcOrd="0" destOrd="4" presId="urn:microsoft.com/office/officeart/2005/8/layout/hProcess10"/>
    <dgm:cxn modelId="{EFD5BD0F-02A1-42F1-9BD5-0174449E8962}" srcId="{59C9137E-B489-4A18-8A98-99F6D10D42CD}" destId="{1840BE58-009E-44CA-8F48-8045308AC749}" srcOrd="1" destOrd="0" parTransId="{72E324F6-BB8E-471A-B907-8A7F7984E171}" sibTransId="{E4225413-D0E0-4841-AA74-6249F0125173}"/>
    <dgm:cxn modelId="{DC5B7350-943A-415B-AD6B-A15C0716111F}" type="presOf" srcId="{4E41F505-6DF3-460A-9254-71E53108C42A}" destId="{FCA12192-2DCC-4AA6-B682-E1658C23C763}" srcOrd="0" destOrd="0" presId="urn:microsoft.com/office/officeart/2005/8/layout/hProcess10"/>
    <dgm:cxn modelId="{527282DC-2830-4591-9122-8B88ED715AB2}" type="presOf" srcId="{59C9137E-B489-4A18-8A98-99F6D10D42CD}" destId="{AB709071-B917-4C35-97FC-75765ED694D6}" srcOrd="0" destOrd="0" presId="urn:microsoft.com/office/officeart/2005/8/layout/hProcess10"/>
    <dgm:cxn modelId="{113938F9-0DAA-40E8-B6B7-FE06DAB0DCA4}" type="presOf" srcId="{452166F2-F781-4032-9B09-EAF9AC0F001B}" destId="{AB709071-B917-4C35-97FC-75765ED694D6}" srcOrd="0" destOrd="3" presId="urn:microsoft.com/office/officeart/2005/8/layout/hProcess10"/>
    <dgm:cxn modelId="{806D22BE-5738-49CD-92EA-CDE5E66AB4E2}" srcId="{59C9137E-B489-4A18-8A98-99F6D10D42CD}" destId="{452166F2-F781-4032-9B09-EAF9AC0F001B}" srcOrd="2" destOrd="0" parTransId="{320B0A19-2A26-469F-8668-0FE3766FA53C}" sibTransId="{E65FA42D-EFF8-4A7E-8EE0-FC280A197EAD}"/>
    <dgm:cxn modelId="{3F2916F7-9A16-4C56-9EB5-E2A66B2AB7E0}" type="presOf" srcId="{38E582B4-6C24-42D6-9556-8314C4B15434}" destId="{CE5911CA-E6B9-48F7-BC4E-78275A359208}" srcOrd="1" destOrd="0" presId="urn:microsoft.com/office/officeart/2005/8/layout/hProcess10"/>
    <dgm:cxn modelId="{25B9743E-7D33-4169-A325-21BBDA0E59A4}" srcId="{59C9137E-B489-4A18-8A98-99F6D10D42CD}" destId="{F482A7BC-3C0F-4BEC-B169-56E36134B3E2}" srcOrd="3" destOrd="0" parTransId="{A34C2843-2E80-4C87-9974-BB78D8409C51}" sibTransId="{71068F0F-FB00-4A08-BE56-2D3948CDD1FD}"/>
    <dgm:cxn modelId="{04C4A009-3F88-46B0-AFF8-9E829FD9B1D1}" srcId="{F372FD97-05E6-4941-A8F2-A2B211E36BBD}" destId="{59C9137E-B489-4A18-8A98-99F6D10D42CD}" srcOrd="1" destOrd="0" parTransId="{E71B1195-3EC3-4FC8-8F02-064ACB375077}" sibTransId="{6CF88C4F-815F-4DC6-A5C1-40B3CE54DF2B}"/>
    <dgm:cxn modelId="{42047325-DA21-4AED-86AC-5E1FDBF9C60F}" srcId="{F372FD97-05E6-4941-A8F2-A2B211E36BBD}" destId="{4E41F505-6DF3-460A-9254-71E53108C42A}" srcOrd="0" destOrd="0" parTransId="{CA11058A-6876-475C-A982-1FC9BAA079F0}" sibTransId="{38E582B4-6C24-42D6-9556-8314C4B15434}"/>
    <dgm:cxn modelId="{D021896F-C14C-4DDE-9CD5-8CC3E867300B}" srcId="{59C9137E-B489-4A18-8A98-99F6D10D42CD}" destId="{BB2A48E7-D9D6-4C27-9682-68B64465EA5A}" srcOrd="0" destOrd="0" parTransId="{48F09801-D46E-44F0-A255-1799A7D4F1DA}" sibTransId="{14C7D09B-0A49-46B4-B4FB-6B6A46F4C888}"/>
    <dgm:cxn modelId="{06E10B21-FD96-4707-89DF-7F944C0F86C2}" type="presOf" srcId="{38E582B4-6C24-42D6-9556-8314C4B15434}" destId="{EDA81BB4-06EA-4D0A-AF68-6B873183A5EC}" srcOrd="0" destOrd="0" presId="urn:microsoft.com/office/officeart/2005/8/layout/hProcess10"/>
    <dgm:cxn modelId="{1C911BCB-6C52-4163-82CE-0C3F8FF5ABE4}" type="presOf" srcId="{F372FD97-05E6-4941-A8F2-A2B211E36BBD}" destId="{06D272D6-44DA-4B3A-9529-7710B5697019}" srcOrd="0" destOrd="0" presId="urn:microsoft.com/office/officeart/2005/8/layout/hProcess10"/>
    <dgm:cxn modelId="{6AE6F9FE-9906-4D80-ABE0-5EF4996BFB7B}" type="presOf" srcId="{1840BE58-009E-44CA-8F48-8045308AC749}" destId="{AB709071-B917-4C35-97FC-75765ED694D6}" srcOrd="0" destOrd="2" presId="urn:microsoft.com/office/officeart/2005/8/layout/hProcess10"/>
    <dgm:cxn modelId="{ABF348CC-538F-4893-BCD2-440F11B8A6AB}" type="presParOf" srcId="{06D272D6-44DA-4B3A-9529-7710B5697019}" destId="{445F6BE9-B803-4E98-8F68-429D94A4CCAD}" srcOrd="0" destOrd="0" presId="urn:microsoft.com/office/officeart/2005/8/layout/hProcess10"/>
    <dgm:cxn modelId="{7EC2B00C-00DC-4C87-A007-EF3CB061CF93}" type="presParOf" srcId="{445F6BE9-B803-4E98-8F68-429D94A4CCAD}" destId="{8B09C63D-C16A-4D5C-A53D-C15792269E7D}" srcOrd="0" destOrd="0" presId="urn:microsoft.com/office/officeart/2005/8/layout/hProcess10"/>
    <dgm:cxn modelId="{4546DA12-D9AF-40A9-8F3B-58237A145C04}" type="presParOf" srcId="{445F6BE9-B803-4E98-8F68-429D94A4CCAD}" destId="{FCA12192-2DCC-4AA6-B682-E1658C23C763}" srcOrd="1" destOrd="0" presId="urn:microsoft.com/office/officeart/2005/8/layout/hProcess10"/>
    <dgm:cxn modelId="{B025F724-3D15-4B98-8C24-32093559CF14}" type="presParOf" srcId="{06D272D6-44DA-4B3A-9529-7710B5697019}" destId="{EDA81BB4-06EA-4D0A-AF68-6B873183A5EC}" srcOrd="1" destOrd="0" presId="urn:microsoft.com/office/officeart/2005/8/layout/hProcess10"/>
    <dgm:cxn modelId="{B718149B-7D20-4359-B9CC-1B2EC85031BC}" type="presParOf" srcId="{EDA81BB4-06EA-4D0A-AF68-6B873183A5EC}" destId="{CE5911CA-E6B9-48F7-BC4E-78275A359208}" srcOrd="0" destOrd="0" presId="urn:microsoft.com/office/officeart/2005/8/layout/hProcess10"/>
    <dgm:cxn modelId="{9965A94C-56A5-4E6F-80AB-38D4626951D3}" type="presParOf" srcId="{06D272D6-44DA-4B3A-9529-7710B5697019}" destId="{96C1E7CC-D798-419C-98DE-C34D5A32119D}" srcOrd="2" destOrd="0" presId="urn:microsoft.com/office/officeart/2005/8/layout/hProcess10"/>
    <dgm:cxn modelId="{BEC36A92-D777-4974-A09D-EA894C50C647}" type="presParOf" srcId="{96C1E7CC-D798-419C-98DE-C34D5A32119D}" destId="{241B575D-D0B9-419A-BC2D-5359A101D5EC}" srcOrd="0" destOrd="0" presId="urn:microsoft.com/office/officeart/2005/8/layout/hProcess10"/>
    <dgm:cxn modelId="{2DAA06EC-0743-4C6A-B35E-0199ED8BDC90}" type="presParOf" srcId="{96C1E7CC-D798-419C-98DE-C34D5A32119D}" destId="{AB709071-B917-4C35-97FC-75765ED694D6}" srcOrd="1" destOrd="0" presId="urn:microsoft.com/office/officeart/2005/8/layout/hProcess10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AC4B44-72A8-4C84-8A03-D305610AF2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C99762A-12C0-4D02-846F-6BCA8D0E43C1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7CFBCF02-DBB4-4A05-88BD-991CF80A98A0}" type="parTrans" cxnId="{BD869FBD-A3AC-4C60-BF15-0569AE1B2864}">
      <dgm:prSet/>
      <dgm:spPr/>
      <dgm:t>
        <a:bodyPr/>
        <a:lstStyle/>
        <a:p>
          <a:endParaRPr lang="ru-RU"/>
        </a:p>
      </dgm:t>
    </dgm:pt>
    <dgm:pt modelId="{DDBE6A2E-066A-4909-9800-937D1ADD0F83}" type="sibTrans" cxnId="{BD869FBD-A3AC-4C60-BF15-0569AE1B2864}">
      <dgm:prSet/>
      <dgm:spPr/>
      <dgm:t>
        <a:bodyPr/>
        <a:lstStyle/>
        <a:p>
          <a:endParaRPr lang="ru-RU"/>
        </a:p>
      </dgm:t>
    </dgm:pt>
    <dgm:pt modelId="{CEA2A6ED-2091-4C8E-8519-26A999153CFF}" type="pres">
      <dgm:prSet presAssocID="{82AC4B44-72A8-4C84-8A03-D305610AF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31123-3D0F-4C87-BB22-2F15F891CCD5}" type="pres">
      <dgm:prSet presAssocID="{AC99762A-12C0-4D02-846F-6BCA8D0E43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69FBD-A3AC-4C60-BF15-0569AE1B2864}" srcId="{82AC4B44-72A8-4C84-8A03-D305610AF237}" destId="{AC99762A-12C0-4D02-846F-6BCA8D0E43C1}" srcOrd="0" destOrd="0" parTransId="{7CFBCF02-DBB4-4A05-88BD-991CF80A98A0}" sibTransId="{DDBE6A2E-066A-4909-9800-937D1ADD0F83}"/>
    <dgm:cxn modelId="{388BF4EF-9493-4733-84A1-39AB6162BBE1}" type="presOf" srcId="{AC99762A-12C0-4D02-846F-6BCA8D0E43C1}" destId="{3BC31123-3D0F-4C87-BB22-2F15F891CCD5}" srcOrd="0" destOrd="0" presId="urn:microsoft.com/office/officeart/2005/8/layout/vList2"/>
    <dgm:cxn modelId="{E8BFFE1B-34B0-4B2D-9930-3A08FAF688A7}" type="presOf" srcId="{82AC4B44-72A8-4C84-8A03-D305610AF237}" destId="{CEA2A6ED-2091-4C8E-8519-26A999153CFF}" srcOrd="0" destOrd="0" presId="urn:microsoft.com/office/officeart/2005/8/layout/vList2"/>
    <dgm:cxn modelId="{8256A251-407B-4377-8073-3E1E43468637}" type="presParOf" srcId="{CEA2A6ED-2091-4C8E-8519-26A999153CFF}" destId="{3BC31123-3D0F-4C87-BB22-2F15F891CCD5}" srcOrd="0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6833DEF-D190-4F62-9626-00020E48D10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9D0B1-388C-4CB5-8550-4989E7B629DA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Следующим этапом исполнения запроса является – оформление:</a:t>
          </a:r>
          <a:endParaRPr lang="ru-RU" dirty="0"/>
        </a:p>
      </dgm:t>
    </dgm:pt>
    <dgm:pt modelId="{0C430848-9ECB-4792-A951-8AD3C19B7D54}" type="parTrans" cxnId="{B42A708C-E19D-4FE3-AEFA-D00BD962447D}">
      <dgm:prSet/>
      <dgm:spPr/>
      <dgm:t>
        <a:bodyPr/>
        <a:lstStyle/>
        <a:p>
          <a:endParaRPr lang="ru-RU"/>
        </a:p>
      </dgm:t>
    </dgm:pt>
    <dgm:pt modelId="{32DB5637-29FA-4BE3-99C9-C7871C095143}" type="sibTrans" cxnId="{B42A708C-E19D-4FE3-AEFA-D00BD962447D}">
      <dgm:prSet/>
      <dgm:spPr/>
      <dgm:t>
        <a:bodyPr/>
        <a:lstStyle/>
        <a:p>
          <a:endParaRPr lang="ru-RU"/>
        </a:p>
      </dgm:t>
    </dgm:pt>
    <dgm:pt modelId="{90223E0F-71E5-45A0-BAC9-F5FAD45CED01}">
      <dgm:prSet/>
      <dgm:spPr>
        <a:solidFill>
          <a:srgbClr val="FFFF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Архивных справок</a:t>
          </a:r>
          <a:endParaRPr lang="ru-RU" dirty="0"/>
        </a:p>
      </dgm:t>
    </dgm:pt>
    <dgm:pt modelId="{E93CE201-9CAA-4987-87C9-D917DB3ED325}" type="parTrans" cxnId="{07CC8346-7F65-4C02-84C7-E7570CEEF51F}">
      <dgm:prSet/>
      <dgm:spPr/>
      <dgm:t>
        <a:bodyPr/>
        <a:lstStyle/>
        <a:p>
          <a:endParaRPr lang="ru-RU"/>
        </a:p>
      </dgm:t>
    </dgm:pt>
    <dgm:pt modelId="{B88EDFBE-0F12-416A-BC4C-6F5E9393E930}" type="sibTrans" cxnId="{07CC8346-7F65-4C02-84C7-E7570CEEF51F}">
      <dgm:prSet/>
      <dgm:spPr/>
      <dgm:t>
        <a:bodyPr/>
        <a:lstStyle/>
        <a:p>
          <a:endParaRPr lang="ru-RU"/>
        </a:p>
      </dgm:t>
    </dgm:pt>
    <dgm:pt modelId="{BA8745CD-2D60-42F4-9804-436912C6F684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Архивных выписок</a:t>
          </a:r>
          <a:endParaRPr lang="ru-RU" dirty="0"/>
        </a:p>
      </dgm:t>
    </dgm:pt>
    <dgm:pt modelId="{900C7350-3B20-4C77-9C29-4CEA11BD27E9}" type="parTrans" cxnId="{CC91DDA5-3D9B-4CB5-AC61-D8DA4AB5F6DB}">
      <dgm:prSet/>
      <dgm:spPr/>
      <dgm:t>
        <a:bodyPr/>
        <a:lstStyle/>
        <a:p>
          <a:endParaRPr lang="ru-RU"/>
        </a:p>
      </dgm:t>
    </dgm:pt>
    <dgm:pt modelId="{580F5759-AFBB-4153-A464-5552C1A07732}" type="sibTrans" cxnId="{CC91DDA5-3D9B-4CB5-AC61-D8DA4AB5F6DB}">
      <dgm:prSet/>
      <dgm:spPr/>
      <dgm:t>
        <a:bodyPr/>
        <a:lstStyle/>
        <a:p>
          <a:endParaRPr lang="ru-RU"/>
        </a:p>
      </dgm:t>
    </dgm:pt>
    <dgm:pt modelId="{D42AE135-CC17-4816-B896-F63996A77FBE}">
      <dgm:prSet/>
      <dgm:spPr>
        <a:solidFill>
          <a:srgbClr val="FFFF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Архивных копий</a:t>
          </a:r>
          <a:endParaRPr lang="ru-RU" dirty="0"/>
        </a:p>
      </dgm:t>
    </dgm:pt>
    <dgm:pt modelId="{28649BA7-44C3-4184-AE80-5C01FA2409DC}" type="parTrans" cxnId="{E8D51156-489A-44E1-9A2C-7FE8CB34D304}">
      <dgm:prSet/>
      <dgm:spPr/>
      <dgm:t>
        <a:bodyPr/>
        <a:lstStyle/>
        <a:p>
          <a:endParaRPr lang="ru-RU"/>
        </a:p>
      </dgm:t>
    </dgm:pt>
    <dgm:pt modelId="{6E31D9F2-9A79-4423-891F-3A0003E075A1}" type="sibTrans" cxnId="{E8D51156-489A-44E1-9A2C-7FE8CB34D304}">
      <dgm:prSet/>
      <dgm:spPr/>
      <dgm:t>
        <a:bodyPr/>
        <a:lstStyle/>
        <a:p>
          <a:endParaRPr lang="ru-RU"/>
        </a:p>
      </dgm:t>
    </dgm:pt>
    <dgm:pt modelId="{C9D19448-3BA8-415D-B520-459BEA80E9BA}" type="pres">
      <dgm:prSet presAssocID="{96833DEF-D190-4F62-9626-00020E48D10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D0075-0827-4FB1-8B3E-97D508C0C87D}" type="pres">
      <dgm:prSet presAssocID="{8BC9D0B1-388C-4CB5-8550-4989E7B629DA}" presName="circ1" presStyleLbl="vennNode1" presStyleIdx="0" presStyleCnt="4"/>
      <dgm:spPr/>
      <dgm:t>
        <a:bodyPr/>
        <a:lstStyle/>
        <a:p>
          <a:endParaRPr lang="ru-RU"/>
        </a:p>
      </dgm:t>
    </dgm:pt>
    <dgm:pt modelId="{6F453255-1710-47CA-A029-F24BB7F1D6C0}" type="pres">
      <dgm:prSet presAssocID="{8BC9D0B1-388C-4CB5-8550-4989E7B629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07114-E35D-4061-AF57-839387A96E58}" type="pres">
      <dgm:prSet presAssocID="{90223E0F-71E5-45A0-BAC9-F5FAD45CED01}" presName="circ2" presStyleLbl="vennNode1" presStyleIdx="1" presStyleCnt="4"/>
      <dgm:spPr/>
      <dgm:t>
        <a:bodyPr/>
        <a:lstStyle/>
        <a:p>
          <a:endParaRPr lang="ru-RU"/>
        </a:p>
      </dgm:t>
    </dgm:pt>
    <dgm:pt modelId="{1233F658-3325-4D37-976F-B749F78990B1}" type="pres">
      <dgm:prSet presAssocID="{90223E0F-71E5-45A0-BAC9-F5FAD45CED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988A4-CF97-485F-8A03-560683818543}" type="pres">
      <dgm:prSet presAssocID="{BA8745CD-2D60-42F4-9804-436912C6F684}" presName="circ3" presStyleLbl="vennNode1" presStyleIdx="2" presStyleCnt="4"/>
      <dgm:spPr/>
      <dgm:t>
        <a:bodyPr/>
        <a:lstStyle/>
        <a:p>
          <a:endParaRPr lang="ru-RU"/>
        </a:p>
      </dgm:t>
    </dgm:pt>
    <dgm:pt modelId="{FA17B4F5-EDFB-433E-B1E6-FAA43E320909}" type="pres">
      <dgm:prSet presAssocID="{BA8745CD-2D60-42F4-9804-436912C6F6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EB7D-2804-4C36-907A-7E648DE26539}" type="pres">
      <dgm:prSet presAssocID="{D42AE135-CC17-4816-B896-F63996A77FBE}" presName="circ4" presStyleLbl="vennNode1" presStyleIdx="3" presStyleCnt="4"/>
      <dgm:spPr/>
      <dgm:t>
        <a:bodyPr/>
        <a:lstStyle/>
        <a:p>
          <a:endParaRPr lang="ru-RU"/>
        </a:p>
      </dgm:t>
    </dgm:pt>
    <dgm:pt modelId="{AEB76620-5FAB-4E77-9152-C03848E50132}" type="pres">
      <dgm:prSet presAssocID="{D42AE135-CC17-4816-B896-F63996A77FB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C58B9-9683-4F06-99EA-ED857DA6B2F2}" type="presOf" srcId="{90223E0F-71E5-45A0-BAC9-F5FAD45CED01}" destId="{93707114-E35D-4061-AF57-839387A96E58}" srcOrd="0" destOrd="0" presId="urn:microsoft.com/office/officeart/2005/8/layout/venn1"/>
    <dgm:cxn modelId="{03BAF262-E036-4CBF-84A7-B7C128629A65}" type="presOf" srcId="{8BC9D0B1-388C-4CB5-8550-4989E7B629DA}" destId="{6F453255-1710-47CA-A029-F24BB7F1D6C0}" srcOrd="1" destOrd="0" presId="urn:microsoft.com/office/officeart/2005/8/layout/venn1"/>
    <dgm:cxn modelId="{07CC8346-7F65-4C02-84C7-E7570CEEF51F}" srcId="{96833DEF-D190-4F62-9626-00020E48D10D}" destId="{90223E0F-71E5-45A0-BAC9-F5FAD45CED01}" srcOrd="1" destOrd="0" parTransId="{E93CE201-9CAA-4987-87C9-D917DB3ED325}" sibTransId="{B88EDFBE-0F12-416A-BC4C-6F5E9393E930}"/>
    <dgm:cxn modelId="{1A4E8D56-7B16-4FA5-BE79-6E081025FFC8}" type="presOf" srcId="{D42AE135-CC17-4816-B896-F63996A77FBE}" destId="{AEB76620-5FAB-4E77-9152-C03848E50132}" srcOrd="1" destOrd="0" presId="urn:microsoft.com/office/officeart/2005/8/layout/venn1"/>
    <dgm:cxn modelId="{4339960F-14BB-43B9-B84D-183FC9BF54AA}" type="presOf" srcId="{D42AE135-CC17-4816-B896-F63996A77FBE}" destId="{9C3CEB7D-2804-4C36-907A-7E648DE26539}" srcOrd="0" destOrd="0" presId="urn:microsoft.com/office/officeart/2005/8/layout/venn1"/>
    <dgm:cxn modelId="{CC91DDA5-3D9B-4CB5-AC61-D8DA4AB5F6DB}" srcId="{96833DEF-D190-4F62-9626-00020E48D10D}" destId="{BA8745CD-2D60-42F4-9804-436912C6F684}" srcOrd="2" destOrd="0" parTransId="{900C7350-3B20-4C77-9C29-4CEA11BD27E9}" sibTransId="{580F5759-AFBB-4153-A464-5552C1A07732}"/>
    <dgm:cxn modelId="{0F718199-621A-4C76-9039-48312F6B150D}" type="presOf" srcId="{96833DEF-D190-4F62-9626-00020E48D10D}" destId="{C9D19448-3BA8-415D-B520-459BEA80E9BA}" srcOrd="0" destOrd="0" presId="urn:microsoft.com/office/officeart/2005/8/layout/venn1"/>
    <dgm:cxn modelId="{B42A708C-E19D-4FE3-AEFA-D00BD962447D}" srcId="{96833DEF-D190-4F62-9626-00020E48D10D}" destId="{8BC9D0B1-388C-4CB5-8550-4989E7B629DA}" srcOrd="0" destOrd="0" parTransId="{0C430848-9ECB-4792-A951-8AD3C19B7D54}" sibTransId="{32DB5637-29FA-4BE3-99C9-C7871C095143}"/>
    <dgm:cxn modelId="{5A2A00EE-CE8F-4B78-BE0E-C0807E85EBEE}" type="presOf" srcId="{8BC9D0B1-388C-4CB5-8550-4989E7B629DA}" destId="{F7DD0075-0827-4FB1-8B3E-97D508C0C87D}" srcOrd="0" destOrd="0" presId="urn:microsoft.com/office/officeart/2005/8/layout/venn1"/>
    <dgm:cxn modelId="{3BE6CE36-9F61-4547-8ED2-84E120481C29}" type="presOf" srcId="{BA8745CD-2D60-42F4-9804-436912C6F684}" destId="{FA17B4F5-EDFB-433E-B1E6-FAA43E320909}" srcOrd="1" destOrd="0" presId="urn:microsoft.com/office/officeart/2005/8/layout/venn1"/>
    <dgm:cxn modelId="{E8D51156-489A-44E1-9A2C-7FE8CB34D304}" srcId="{96833DEF-D190-4F62-9626-00020E48D10D}" destId="{D42AE135-CC17-4816-B896-F63996A77FBE}" srcOrd="3" destOrd="0" parTransId="{28649BA7-44C3-4184-AE80-5C01FA2409DC}" sibTransId="{6E31D9F2-9A79-4423-891F-3A0003E075A1}"/>
    <dgm:cxn modelId="{95A43BD2-6FC9-4DB6-A4C1-BDA1B200C06B}" type="presOf" srcId="{90223E0F-71E5-45A0-BAC9-F5FAD45CED01}" destId="{1233F658-3325-4D37-976F-B749F78990B1}" srcOrd="1" destOrd="0" presId="urn:microsoft.com/office/officeart/2005/8/layout/venn1"/>
    <dgm:cxn modelId="{88D941E4-1C1F-4495-A1E8-0EA25556C209}" type="presOf" srcId="{BA8745CD-2D60-42F4-9804-436912C6F684}" destId="{E06988A4-CF97-485F-8A03-560683818543}" srcOrd="0" destOrd="0" presId="urn:microsoft.com/office/officeart/2005/8/layout/venn1"/>
    <dgm:cxn modelId="{C2DFC4B8-B2D7-41F3-B5A1-D5F3EF033AFB}" type="presParOf" srcId="{C9D19448-3BA8-415D-B520-459BEA80E9BA}" destId="{F7DD0075-0827-4FB1-8B3E-97D508C0C87D}" srcOrd="0" destOrd="0" presId="urn:microsoft.com/office/officeart/2005/8/layout/venn1"/>
    <dgm:cxn modelId="{94A95EC8-B536-4E23-B31C-B2378D013A41}" type="presParOf" srcId="{C9D19448-3BA8-415D-B520-459BEA80E9BA}" destId="{6F453255-1710-47CA-A029-F24BB7F1D6C0}" srcOrd="1" destOrd="0" presId="urn:microsoft.com/office/officeart/2005/8/layout/venn1"/>
    <dgm:cxn modelId="{4C2BDA3D-A836-4FAB-8BC8-FEEEFC6A5CCE}" type="presParOf" srcId="{C9D19448-3BA8-415D-B520-459BEA80E9BA}" destId="{93707114-E35D-4061-AF57-839387A96E58}" srcOrd="2" destOrd="0" presId="urn:microsoft.com/office/officeart/2005/8/layout/venn1"/>
    <dgm:cxn modelId="{88CD4506-2573-40FA-96E5-E20C293253EB}" type="presParOf" srcId="{C9D19448-3BA8-415D-B520-459BEA80E9BA}" destId="{1233F658-3325-4D37-976F-B749F78990B1}" srcOrd="3" destOrd="0" presId="urn:microsoft.com/office/officeart/2005/8/layout/venn1"/>
    <dgm:cxn modelId="{80D94CA4-A93A-4D5B-9BBF-7092F1473167}" type="presParOf" srcId="{C9D19448-3BA8-415D-B520-459BEA80E9BA}" destId="{E06988A4-CF97-485F-8A03-560683818543}" srcOrd="4" destOrd="0" presId="urn:microsoft.com/office/officeart/2005/8/layout/venn1"/>
    <dgm:cxn modelId="{8C1AB9D9-FEAB-4A40-9940-8B1756F71DC9}" type="presParOf" srcId="{C9D19448-3BA8-415D-B520-459BEA80E9BA}" destId="{FA17B4F5-EDFB-433E-B1E6-FAA43E320909}" srcOrd="5" destOrd="0" presId="urn:microsoft.com/office/officeart/2005/8/layout/venn1"/>
    <dgm:cxn modelId="{D8794E5D-AED1-4F8D-88C8-6A0E72BBB539}" type="presParOf" srcId="{C9D19448-3BA8-415D-B520-459BEA80E9BA}" destId="{9C3CEB7D-2804-4C36-907A-7E648DE26539}" srcOrd="6" destOrd="0" presId="urn:microsoft.com/office/officeart/2005/8/layout/venn1"/>
    <dgm:cxn modelId="{6B31F939-1D9F-43BE-AAE1-CB3F648DA612}" type="presParOf" srcId="{C9D19448-3BA8-415D-B520-459BEA80E9BA}" destId="{AEB76620-5FAB-4E77-9152-C03848E50132}" srcOrd="7" destOrd="0" presId="urn:microsoft.com/office/officeart/2005/8/layout/venn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50DFBDE-C083-4C9F-B5ED-96061AC37B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81F7D-ECA9-473B-A8D4-B151A5DA3D72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33460693-B8D2-466D-84F6-B73914DBA714}" type="parTrans" cxnId="{F8A36B16-5188-4EE9-9398-FCEAFFB26B6C}">
      <dgm:prSet/>
      <dgm:spPr/>
      <dgm:t>
        <a:bodyPr/>
        <a:lstStyle/>
        <a:p>
          <a:endParaRPr lang="ru-RU"/>
        </a:p>
      </dgm:t>
    </dgm:pt>
    <dgm:pt modelId="{6F3B769B-8390-437B-89A7-0CE58F6B31C2}" type="sibTrans" cxnId="{F8A36B16-5188-4EE9-9398-FCEAFFB26B6C}">
      <dgm:prSet/>
      <dgm:spPr/>
      <dgm:t>
        <a:bodyPr/>
        <a:lstStyle/>
        <a:p>
          <a:endParaRPr lang="ru-RU"/>
        </a:p>
      </dgm:t>
    </dgm:pt>
    <dgm:pt modelId="{CE5EE25D-6051-4623-9966-1BB732DC5DD5}" type="pres">
      <dgm:prSet presAssocID="{F50DFBDE-C083-4C9F-B5ED-96061AC37B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7F105-AF83-4291-839A-0953CAD81166}" type="pres">
      <dgm:prSet presAssocID="{E4281F7D-ECA9-473B-A8D4-B151A5DA3D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36B16-5188-4EE9-9398-FCEAFFB26B6C}" srcId="{F50DFBDE-C083-4C9F-B5ED-96061AC37B4B}" destId="{E4281F7D-ECA9-473B-A8D4-B151A5DA3D72}" srcOrd="0" destOrd="0" parTransId="{33460693-B8D2-466D-84F6-B73914DBA714}" sibTransId="{6F3B769B-8390-437B-89A7-0CE58F6B31C2}"/>
    <dgm:cxn modelId="{67C24138-4B8A-4C5D-9C5F-25283CE732EA}" type="presOf" srcId="{E4281F7D-ECA9-473B-A8D4-B151A5DA3D72}" destId="{BDB7F105-AF83-4291-839A-0953CAD81166}" srcOrd="0" destOrd="0" presId="urn:microsoft.com/office/officeart/2005/8/layout/vList2"/>
    <dgm:cxn modelId="{7A52CCFB-D755-48F7-A930-86AE4F10845C}" type="presOf" srcId="{F50DFBDE-C083-4C9F-B5ED-96061AC37B4B}" destId="{CE5EE25D-6051-4623-9966-1BB732DC5DD5}" srcOrd="0" destOrd="0" presId="urn:microsoft.com/office/officeart/2005/8/layout/vList2"/>
    <dgm:cxn modelId="{3211722E-31B4-4AC9-BA90-79F1752C8108}" type="presParOf" srcId="{CE5EE25D-6051-4623-9966-1BB732DC5DD5}" destId="{BDB7F105-AF83-4291-839A-0953CAD81166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5E5F2E2-EEF1-4252-8099-80D639FD15A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5710DF-E0DF-477C-A6C5-DD3FB66F23A4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400" dirty="0" smtClean="0"/>
            <a:t>Результат исполнения запроса фиксируется в Журнале «Регистрации запросов учреждений и заявлений граждан»</a:t>
          </a:r>
          <a:endParaRPr lang="ru-RU" sz="1400" dirty="0"/>
        </a:p>
      </dgm:t>
    </dgm:pt>
    <dgm:pt modelId="{9CF3E768-C445-440B-B183-94C602364146}" type="parTrans" cxnId="{288E5B28-5556-48EA-B2F7-A76F39995121}">
      <dgm:prSet/>
      <dgm:spPr/>
      <dgm:t>
        <a:bodyPr/>
        <a:lstStyle/>
        <a:p>
          <a:endParaRPr lang="ru-RU"/>
        </a:p>
      </dgm:t>
    </dgm:pt>
    <dgm:pt modelId="{A01EE557-C051-4F79-81EB-8FE67980E820}" type="sibTrans" cxnId="{288E5B28-5556-48EA-B2F7-A76F39995121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E2D2501-04B9-447B-BAAC-2018B32D4AF9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 smtClean="0"/>
            <a:t>Подготовленный ответ направляется заявителю</a:t>
          </a:r>
          <a:endParaRPr lang="ru-RU" sz="1400" dirty="0"/>
        </a:p>
      </dgm:t>
    </dgm:pt>
    <dgm:pt modelId="{A510B724-18EA-4957-BB1B-47665D9401DC}" type="parTrans" cxnId="{636A6B24-3DA1-4F1B-AAF0-CBC687250854}">
      <dgm:prSet/>
      <dgm:spPr/>
      <dgm:t>
        <a:bodyPr/>
        <a:lstStyle/>
        <a:p>
          <a:endParaRPr lang="ru-RU"/>
        </a:p>
      </dgm:t>
    </dgm:pt>
    <dgm:pt modelId="{B9957760-CBB1-490C-9582-3DFB70BD3558}" type="sibTrans" cxnId="{636A6B24-3DA1-4F1B-AAF0-CBC68725085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9CD80EFE-BC19-4727-BAD5-1F15CDD4C2AE}" type="pres">
      <dgm:prSet presAssocID="{05E5F2E2-EEF1-4252-8099-80D639FD15A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AD2A1-9368-4903-A083-97DBD079D77B}" type="pres">
      <dgm:prSet presAssocID="{A35710DF-E0DF-477C-A6C5-DD3FB66F23A4}" presName="gear1" presStyleLbl="node1" presStyleIdx="0" presStyleCnt="2" custScaleX="103235" custScaleY="130536" custLinFactNeighborX="-96071" custLinFactNeighborY="-65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5C173-DD87-4843-BF97-F42F739E671D}" type="pres">
      <dgm:prSet presAssocID="{A35710DF-E0DF-477C-A6C5-DD3FB66F23A4}" presName="gear1srcNode" presStyleLbl="node1" presStyleIdx="0" presStyleCnt="2"/>
      <dgm:spPr/>
      <dgm:t>
        <a:bodyPr/>
        <a:lstStyle/>
        <a:p>
          <a:endParaRPr lang="ru-RU"/>
        </a:p>
      </dgm:t>
    </dgm:pt>
    <dgm:pt modelId="{4802702C-293F-4A35-B2E1-C3B5167ECD1D}" type="pres">
      <dgm:prSet presAssocID="{A35710DF-E0DF-477C-A6C5-DD3FB66F23A4}" presName="gear1dstNode" presStyleLbl="node1" presStyleIdx="0" presStyleCnt="2"/>
      <dgm:spPr/>
      <dgm:t>
        <a:bodyPr/>
        <a:lstStyle/>
        <a:p>
          <a:endParaRPr lang="ru-RU"/>
        </a:p>
      </dgm:t>
    </dgm:pt>
    <dgm:pt modelId="{537B2F95-7C33-44B8-A0A3-EBEFCCDAC3E3}" type="pres">
      <dgm:prSet presAssocID="{CE2D2501-04B9-447B-BAAC-2018B32D4AF9}" presName="gear2" presStyleLbl="node1" presStyleIdx="1" presStyleCnt="2" custScaleX="155723" custScaleY="169350" custLinFactX="2067" custLinFactNeighborX="100000" custLinFactNeighborY="58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8BED6-A077-4583-816F-45DC63E89983}" type="pres">
      <dgm:prSet presAssocID="{CE2D2501-04B9-447B-BAAC-2018B32D4AF9}" presName="gear2srcNode" presStyleLbl="node1" presStyleIdx="1" presStyleCnt="2"/>
      <dgm:spPr/>
      <dgm:t>
        <a:bodyPr/>
        <a:lstStyle/>
        <a:p>
          <a:endParaRPr lang="ru-RU"/>
        </a:p>
      </dgm:t>
    </dgm:pt>
    <dgm:pt modelId="{5D99767B-105A-4432-BAF1-BE52CEC41016}" type="pres">
      <dgm:prSet presAssocID="{CE2D2501-04B9-447B-BAAC-2018B32D4AF9}" presName="gear2dstNode" presStyleLbl="node1" presStyleIdx="1" presStyleCnt="2"/>
      <dgm:spPr/>
      <dgm:t>
        <a:bodyPr/>
        <a:lstStyle/>
        <a:p>
          <a:endParaRPr lang="ru-RU"/>
        </a:p>
      </dgm:t>
    </dgm:pt>
    <dgm:pt modelId="{3BE7BC8E-23BC-46B2-ACE0-6245FDED8DB5}" type="pres">
      <dgm:prSet presAssocID="{A01EE557-C051-4F79-81EB-8FE67980E820}" presName="connector1" presStyleLbl="sibTrans2D1" presStyleIdx="0" presStyleCnt="2" custAng="18263323" custLinFactNeighborX="-79664" custLinFactNeighborY="-51763"/>
      <dgm:spPr/>
      <dgm:t>
        <a:bodyPr/>
        <a:lstStyle/>
        <a:p>
          <a:endParaRPr lang="ru-RU"/>
        </a:p>
      </dgm:t>
    </dgm:pt>
    <dgm:pt modelId="{14DE9EE2-6449-4AA2-89DB-E95A06C21B6F}" type="pres">
      <dgm:prSet presAssocID="{B9957760-CBB1-490C-9582-3DFB70BD3558}" presName="connector2" presStyleLbl="sibTrans2D1" presStyleIdx="1" presStyleCnt="2" custAng="15661154" custLinFactNeighborX="49019" custLinFactNeighborY="69454"/>
      <dgm:spPr/>
      <dgm:t>
        <a:bodyPr/>
        <a:lstStyle/>
        <a:p>
          <a:endParaRPr lang="ru-RU"/>
        </a:p>
      </dgm:t>
    </dgm:pt>
  </dgm:ptLst>
  <dgm:cxnLst>
    <dgm:cxn modelId="{E6A728AC-69BB-4497-8728-A5C80FB1F611}" type="presOf" srcId="{A35710DF-E0DF-477C-A6C5-DD3FB66F23A4}" destId="{5125C173-DD87-4843-BF97-F42F739E671D}" srcOrd="1" destOrd="0" presId="urn:microsoft.com/office/officeart/2005/8/layout/gear1"/>
    <dgm:cxn modelId="{47011E4E-77AA-4D9D-B795-E244DA306ADC}" type="presOf" srcId="{B9957760-CBB1-490C-9582-3DFB70BD3558}" destId="{14DE9EE2-6449-4AA2-89DB-E95A06C21B6F}" srcOrd="0" destOrd="0" presId="urn:microsoft.com/office/officeart/2005/8/layout/gear1"/>
    <dgm:cxn modelId="{D9C1B41E-C947-4526-8C48-1CD60C73D2F0}" type="presOf" srcId="{CE2D2501-04B9-447B-BAAC-2018B32D4AF9}" destId="{5D99767B-105A-4432-BAF1-BE52CEC41016}" srcOrd="2" destOrd="0" presId="urn:microsoft.com/office/officeart/2005/8/layout/gear1"/>
    <dgm:cxn modelId="{288E5B28-5556-48EA-B2F7-A76F39995121}" srcId="{05E5F2E2-EEF1-4252-8099-80D639FD15A8}" destId="{A35710DF-E0DF-477C-A6C5-DD3FB66F23A4}" srcOrd="0" destOrd="0" parTransId="{9CF3E768-C445-440B-B183-94C602364146}" sibTransId="{A01EE557-C051-4F79-81EB-8FE67980E820}"/>
    <dgm:cxn modelId="{C19800BA-64BA-48C6-B7D0-7E155860AE9F}" type="presOf" srcId="{05E5F2E2-EEF1-4252-8099-80D639FD15A8}" destId="{9CD80EFE-BC19-4727-BAD5-1F15CDD4C2AE}" srcOrd="0" destOrd="0" presId="urn:microsoft.com/office/officeart/2005/8/layout/gear1"/>
    <dgm:cxn modelId="{636A6B24-3DA1-4F1B-AAF0-CBC687250854}" srcId="{05E5F2E2-EEF1-4252-8099-80D639FD15A8}" destId="{CE2D2501-04B9-447B-BAAC-2018B32D4AF9}" srcOrd="1" destOrd="0" parTransId="{A510B724-18EA-4957-BB1B-47665D9401DC}" sibTransId="{B9957760-CBB1-490C-9582-3DFB70BD3558}"/>
    <dgm:cxn modelId="{7C8B0301-710A-4AC0-A1C1-EC25FF7965B5}" type="presOf" srcId="{A35710DF-E0DF-477C-A6C5-DD3FB66F23A4}" destId="{C90AD2A1-9368-4903-A083-97DBD079D77B}" srcOrd="0" destOrd="0" presId="urn:microsoft.com/office/officeart/2005/8/layout/gear1"/>
    <dgm:cxn modelId="{7D75B690-E6BC-413E-8B7D-454CE1E392FB}" type="presOf" srcId="{CE2D2501-04B9-447B-BAAC-2018B32D4AF9}" destId="{537B2F95-7C33-44B8-A0A3-EBEFCCDAC3E3}" srcOrd="0" destOrd="0" presId="urn:microsoft.com/office/officeart/2005/8/layout/gear1"/>
    <dgm:cxn modelId="{E044102E-04A2-483C-9C49-3A340C09EED2}" type="presOf" srcId="{CE2D2501-04B9-447B-BAAC-2018B32D4AF9}" destId="{15F8BED6-A077-4583-816F-45DC63E89983}" srcOrd="1" destOrd="0" presId="urn:microsoft.com/office/officeart/2005/8/layout/gear1"/>
    <dgm:cxn modelId="{7828BC6B-0FAC-4465-B7FC-A545AE6FA936}" type="presOf" srcId="{A01EE557-C051-4F79-81EB-8FE67980E820}" destId="{3BE7BC8E-23BC-46B2-ACE0-6245FDED8DB5}" srcOrd="0" destOrd="0" presId="urn:microsoft.com/office/officeart/2005/8/layout/gear1"/>
    <dgm:cxn modelId="{610CE777-3772-4901-B5B0-C99B6CE5951B}" type="presOf" srcId="{A35710DF-E0DF-477C-A6C5-DD3FB66F23A4}" destId="{4802702C-293F-4A35-B2E1-C3B5167ECD1D}" srcOrd="2" destOrd="0" presId="urn:microsoft.com/office/officeart/2005/8/layout/gear1"/>
    <dgm:cxn modelId="{399538C1-BB66-4DF4-8439-03905A84F742}" type="presParOf" srcId="{9CD80EFE-BC19-4727-BAD5-1F15CDD4C2AE}" destId="{C90AD2A1-9368-4903-A083-97DBD079D77B}" srcOrd="0" destOrd="0" presId="urn:microsoft.com/office/officeart/2005/8/layout/gear1"/>
    <dgm:cxn modelId="{F3CD0980-C1DA-421F-B29B-A702567B3C43}" type="presParOf" srcId="{9CD80EFE-BC19-4727-BAD5-1F15CDD4C2AE}" destId="{5125C173-DD87-4843-BF97-F42F739E671D}" srcOrd="1" destOrd="0" presId="urn:microsoft.com/office/officeart/2005/8/layout/gear1"/>
    <dgm:cxn modelId="{D747A312-3DB8-4809-AFAD-E9193BB4633E}" type="presParOf" srcId="{9CD80EFE-BC19-4727-BAD5-1F15CDD4C2AE}" destId="{4802702C-293F-4A35-B2E1-C3B5167ECD1D}" srcOrd="2" destOrd="0" presId="urn:microsoft.com/office/officeart/2005/8/layout/gear1"/>
    <dgm:cxn modelId="{BA216B7F-8AAE-4A7D-BD8D-8DEFEE04C4F3}" type="presParOf" srcId="{9CD80EFE-BC19-4727-BAD5-1F15CDD4C2AE}" destId="{537B2F95-7C33-44B8-A0A3-EBEFCCDAC3E3}" srcOrd="3" destOrd="0" presId="urn:microsoft.com/office/officeart/2005/8/layout/gear1"/>
    <dgm:cxn modelId="{4FC5C429-1617-4A02-AB9B-3109C1726263}" type="presParOf" srcId="{9CD80EFE-BC19-4727-BAD5-1F15CDD4C2AE}" destId="{15F8BED6-A077-4583-816F-45DC63E89983}" srcOrd="4" destOrd="0" presId="urn:microsoft.com/office/officeart/2005/8/layout/gear1"/>
    <dgm:cxn modelId="{30BCC1B8-64AF-43D9-A5A6-D4445303F685}" type="presParOf" srcId="{9CD80EFE-BC19-4727-BAD5-1F15CDD4C2AE}" destId="{5D99767B-105A-4432-BAF1-BE52CEC41016}" srcOrd="5" destOrd="0" presId="urn:microsoft.com/office/officeart/2005/8/layout/gear1"/>
    <dgm:cxn modelId="{26E5093C-F47E-4AAD-80C8-A34357954C9A}" type="presParOf" srcId="{9CD80EFE-BC19-4727-BAD5-1F15CDD4C2AE}" destId="{3BE7BC8E-23BC-46B2-ACE0-6245FDED8DB5}" srcOrd="6" destOrd="0" presId="urn:microsoft.com/office/officeart/2005/8/layout/gear1"/>
    <dgm:cxn modelId="{BC436DC3-C022-4EAB-830E-A860BF51A046}" type="presParOf" srcId="{9CD80EFE-BC19-4727-BAD5-1F15CDD4C2AE}" destId="{14DE9EE2-6449-4AA2-89DB-E95A06C21B6F}" srcOrd="7" destOrd="0" presId="urn:microsoft.com/office/officeart/2005/8/layout/gear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2C236B-9210-4969-B311-2AF15B0F276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373510-F052-4496-A5B1-BB5139F87DD0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400" b="0" baseline="0" dirty="0" smtClean="0"/>
            <a:t>Решение Оргкомитета Приморского Краевого Совета депутатов трудящихся по </a:t>
          </a:r>
          <a:r>
            <a:rPr lang="ru-RU" sz="1400" b="0" baseline="0" dirty="0" err="1" smtClean="0"/>
            <a:t>Тетюхинскому</a:t>
          </a:r>
          <a:r>
            <a:rPr lang="ru-RU" sz="1400" b="0" baseline="0" dirty="0" smtClean="0"/>
            <a:t> району от 19 июля 1944 года №107 «Об организации районного архива»</a:t>
          </a:r>
          <a:endParaRPr lang="ru-RU" sz="1400" b="0" baseline="0" dirty="0"/>
        </a:p>
      </dgm:t>
    </dgm:pt>
    <dgm:pt modelId="{89016775-E6F8-4DE2-86F6-9B2877D9E858}" type="parTrans" cxnId="{2D8E3F50-CB0A-4119-8E5D-A39B24AA46AE}">
      <dgm:prSet/>
      <dgm:spPr/>
      <dgm:t>
        <a:bodyPr/>
        <a:lstStyle/>
        <a:p>
          <a:endParaRPr lang="ru-RU"/>
        </a:p>
      </dgm:t>
    </dgm:pt>
    <dgm:pt modelId="{9DC63436-E8AC-43D9-AD7A-392CE9DBE09C}" type="sibTrans" cxnId="{2D8E3F50-CB0A-4119-8E5D-A39B24AA46AE}">
      <dgm:prSet/>
      <dgm:spPr/>
      <dgm:t>
        <a:bodyPr/>
        <a:lstStyle/>
        <a:p>
          <a:endParaRPr lang="ru-RU"/>
        </a:p>
      </dgm:t>
    </dgm:pt>
    <dgm:pt modelId="{782CEE26-6CE3-4A1D-ABBF-327EBC0EE0F1}" type="pres">
      <dgm:prSet presAssocID="{C92C236B-9210-4969-B311-2AF15B0F27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0C3F7-BA2A-4969-9E7E-231C22889F51}" type="pres">
      <dgm:prSet presAssocID="{6B373510-F052-4496-A5B1-BB5139F87D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E3F50-CB0A-4119-8E5D-A39B24AA46AE}" srcId="{C92C236B-9210-4969-B311-2AF15B0F2768}" destId="{6B373510-F052-4496-A5B1-BB5139F87DD0}" srcOrd="0" destOrd="0" parTransId="{89016775-E6F8-4DE2-86F6-9B2877D9E858}" sibTransId="{9DC63436-E8AC-43D9-AD7A-392CE9DBE09C}"/>
    <dgm:cxn modelId="{E96DD493-816F-4E35-8B0B-1C1B1601173B}" type="presOf" srcId="{C92C236B-9210-4969-B311-2AF15B0F2768}" destId="{782CEE26-6CE3-4A1D-ABBF-327EBC0EE0F1}" srcOrd="0" destOrd="0" presId="urn:microsoft.com/office/officeart/2005/8/layout/process1"/>
    <dgm:cxn modelId="{FBA34F2B-E522-48CD-9DA9-74185A5488FD}" type="presOf" srcId="{6B373510-F052-4496-A5B1-BB5139F87DD0}" destId="{6F00C3F7-BA2A-4969-9E7E-231C22889F51}" srcOrd="0" destOrd="0" presId="urn:microsoft.com/office/officeart/2005/8/layout/process1"/>
    <dgm:cxn modelId="{69869641-E914-4D27-A570-FEF974373DDA}" type="presParOf" srcId="{782CEE26-6CE3-4A1D-ABBF-327EBC0EE0F1}" destId="{6F00C3F7-BA2A-4969-9E7E-231C22889F51}" srcOrd="0" destOrd="0" presId="urn:microsoft.com/office/officeart/2005/8/layout/process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81008C8-F754-4154-91F7-4A09524F5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ABD5C-B50C-4329-8185-59CBC81035D3}">
      <dgm:prSet custT="1"/>
      <dgm:spPr/>
      <dgm:t>
        <a:bodyPr/>
        <a:lstStyle/>
        <a:p>
          <a:pPr algn="ctr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35EAE590-BE0F-4435-9056-1A67259575DA}" type="parTrans" cxnId="{EF9E12AB-0310-4E0D-B6AB-055C8DFE8564}">
      <dgm:prSet/>
      <dgm:spPr/>
      <dgm:t>
        <a:bodyPr/>
        <a:lstStyle/>
        <a:p>
          <a:endParaRPr lang="ru-RU"/>
        </a:p>
      </dgm:t>
    </dgm:pt>
    <dgm:pt modelId="{FFAA7E62-12F8-4EE0-9A77-A79951D96AA0}" type="sibTrans" cxnId="{EF9E12AB-0310-4E0D-B6AB-055C8DFE8564}">
      <dgm:prSet/>
      <dgm:spPr/>
      <dgm:t>
        <a:bodyPr/>
        <a:lstStyle/>
        <a:p>
          <a:endParaRPr lang="ru-RU"/>
        </a:p>
      </dgm:t>
    </dgm:pt>
    <dgm:pt modelId="{175737D4-82C8-4541-AA67-C0ADD0BB2F8F}" type="pres">
      <dgm:prSet presAssocID="{C81008C8-F754-4154-91F7-4A09524F5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679D-4DF5-459F-AFC4-A7DA85142443}" type="pres">
      <dgm:prSet presAssocID="{6D5ABD5C-B50C-4329-8185-59CBC81035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E12AB-0310-4E0D-B6AB-055C8DFE8564}" srcId="{C81008C8-F754-4154-91F7-4A09524F5AAE}" destId="{6D5ABD5C-B50C-4329-8185-59CBC81035D3}" srcOrd="0" destOrd="0" parTransId="{35EAE590-BE0F-4435-9056-1A67259575DA}" sibTransId="{FFAA7E62-12F8-4EE0-9A77-A79951D96AA0}"/>
    <dgm:cxn modelId="{AF1B2E2F-23F5-4F97-BDD2-EB66B6A59A24}" type="presOf" srcId="{6D5ABD5C-B50C-4329-8185-59CBC81035D3}" destId="{3D71679D-4DF5-459F-AFC4-A7DA85142443}" srcOrd="0" destOrd="0" presId="urn:microsoft.com/office/officeart/2005/8/layout/vList2"/>
    <dgm:cxn modelId="{05D7F6A8-288D-4A2A-879A-E666343DF8C5}" type="presOf" srcId="{C81008C8-F754-4154-91F7-4A09524F5AAE}" destId="{175737D4-82C8-4541-AA67-C0ADD0BB2F8F}" srcOrd="0" destOrd="0" presId="urn:microsoft.com/office/officeart/2005/8/layout/vList2"/>
    <dgm:cxn modelId="{A577BDFA-C7CE-494A-A0DD-D6D69E734F0A}" type="presParOf" srcId="{175737D4-82C8-4541-AA67-C0ADD0BB2F8F}" destId="{3D71679D-4DF5-459F-AFC4-A7DA85142443}" srcOrd="0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F6CD515-C428-4E01-96CA-7B7C6F71E0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555F3-B1AD-489B-A8FA-6EA58510FDBC}">
      <dgm:prSet custT="1"/>
      <dgm:spPr>
        <a:solidFill>
          <a:srgbClr val="EB3D39"/>
        </a:solidFill>
      </dgm:spPr>
      <dgm:t>
        <a:bodyPr anchor="t"/>
        <a:lstStyle/>
        <a:p>
          <a:pPr rtl="0"/>
          <a:r>
            <a:rPr lang="ru-RU" sz="1600" dirty="0" smtClean="0"/>
            <a:t>Обеспечение доступа граждан к информации в читальном зале</a:t>
          </a:r>
          <a:endParaRPr lang="ru-RU" sz="1600" dirty="0"/>
        </a:p>
      </dgm:t>
    </dgm:pt>
    <dgm:pt modelId="{24FEEFF7-9350-4AD0-BECA-5540D23932E9}" type="sibTrans" cxnId="{87E7BE51-AE13-4E00-9F70-2FEFFC14BC12}">
      <dgm:prSet/>
      <dgm:spPr/>
      <dgm:t>
        <a:bodyPr/>
        <a:lstStyle/>
        <a:p>
          <a:endParaRPr lang="ru-RU"/>
        </a:p>
      </dgm:t>
    </dgm:pt>
    <dgm:pt modelId="{B97EE997-E967-4DCC-8AF8-D91516C047DC}" type="parTrans" cxnId="{87E7BE51-AE13-4E00-9F70-2FEFFC14BC12}">
      <dgm:prSet/>
      <dgm:spPr/>
      <dgm:t>
        <a:bodyPr/>
        <a:lstStyle/>
        <a:p>
          <a:endParaRPr lang="ru-RU"/>
        </a:p>
      </dgm:t>
    </dgm:pt>
    <dgm:pt modelId="{39F0AB8A-BBEC-430D-9C16-5E97C3D956D3}">
      <dgm:prSet custT="1"/>
      <dgm:spPr>
        <a:solidFill>
          <a:srgbClr val="00B0F0"/>
        </a:solidFill>
      </dgm:spPr>
      <dgm:t>
        <a:bodyPr anchor="t"/>
        <a:lstStyle/>
        <a:p>
          <a:pPr rtl="0"/>
          <a:r>
            <a:rPr lang="ru-RU" sz="1600" dirty="0" smtClean="0"/>
            <a:t>Проведение совместной работы с сотрудниками социальных учреждений( пенсионного фонда, социальной защиты населения и др.)</a:t>
          </a:r>
          <a:endParaRPr lang="ru-RU" sz="1600" dirty="0"/>
        </a:p>
      </dgm:t>
    </dgm:pt>
    <dgm:pt modelId="{775C72D0-313E-4AD5-910D-888D10BE2546}" type="sibTrans" cxnId="{9440ACA5-D826-4A35-B43C-E76D23CDC195}">
      <dgm:prSet/>
      <dgm:spPr/>
      <dgm:t>
        <a:bodyPr/>
        <a:lstStyle/>
        <a:p>
          <a:endParaRPr lang="ru-RU"/>
        </a:p>
      </dgm:t>
    </dgm:pt>
    <dgm:pt modelId="{DA9694DE-C7C1-4BD4-AD74-F47BDF37D546}" type="parTrans" cxnId="{9440ACA5-D826-4A35-B43C-E76D23CDC195}">
      <dgm:prSet/>
      <dgm:spPr/>
      <dgm:t>
        <a:bodyPr/>
        <a:lstStyle/>
        <a:p>
          <a:endParaRPr lang="ru-RU"/>
        </a:p>
      </dgm:t>
    </dgm:pt>
    <dgm:pt modelId="{1CF72E46-E51E-4122-BFCD-45181269D837}">
      <dgm:prSet custT="1"/>
      <dgm:spPr>
        <a:solidFill>
          <a:srgbClr val="E43AD0"/>
        </a:solidFill>
      </dgm:spPr>
      <dgm:t>
        <a:bodyPr anchor="t"/>
        <a:lstStyle/>
        <a:p>
          <a:pPr rtl="0">
            <a:lnSpc>
              <a:spcPct val="100000"/>
            </a:lnSpc>
          </a:pPr>
          <a:r>
            <a:rPr lang="ru-RU" sz="1600" dirty="0" smtClean="0"/>
            <a:t>Лекции, доклады</a:t>
          </a:r>
          <a:endParaRPr lang="ru-RU" sz="1600" dirty="0"/>
        </a:p>
      </dgm:t>
    </dgm:pt>
    <dgm:pt modelId="{17E2F9AE-1DE2-46A2-92AF-B26F0C03CB2F}" type="sibTrans" cxnId="{41D2E334-FA93-4060-873F-AEBFFDE09A6B}">
      <dgm:prSet/>
      <dgm:spPr/>
      <dgm:t>
        <a:bodyPr/>
        <a:lstStyle/>
        <a:p>
          <a:endParaRPr lang="ru-RU"/>
        </a:p>
      </dgm:t>
    </dgm:pt>
    <dgm:pt modelId="{0AFEE45C-D8B7-42FB-A725-2D6951408048}" type="parTrans" cxnId="{41D2E334-FA93-4060-873F-AEBFFDE09A6B}">
      <dgm:prSet/>
      <dgm:spPr/>
      <dgm:t>
        <a:bodyPr/>
        <a:lstStyle/>
        <a:p>
          <a:endParaRPr lang="ru-RU"/>
        </a:p>
      </dgm:t>
    </dgm:pt>
    <dgm:pt modelId="{1915ACE7-CE08-4E78-939C-E324CC5CE51F}">
      <dgm:prSet custT="1"/>
      <dgm:spPr>
        <a:solidFill>
          <a:srgbClr val="7030A0"/>
        </a:solidFill>
      </dgm:spPr>
      <dgm:t>
        <a:bodyPr anchor="t"/>
        <a:lstStyle/>
        <a:p>
          <a:pPr rtl="0"/>
          <a:r>
            <a:rPr lang="ru-RU" sz="1600" dirty="0" smtClean="0"/>
            <a:t>Презентации, «Дни открытых дверей»</a:t>
          </a:r>
          <a:endParaRPr lang="ru-RU" sz="1600" dirty="0"/>
        </a:p>
      </dgm:t>
    </dgm:pt>
    <dgm:pt modelId="{3D04C141-76C1-469B-BDCA-1D2B3547F14D}" type="sibTrans" cxnId="{4414FED0-D8E3-4372-9CDA-0A38AE982315}">
      <dgm:prSet/>
      <dgm:spPr/>
      <dgm:t>
        <a:bodyPr/>
        <a:lstStyle/>
        <a:p>
          <a:endParaRPr lang="ru-RU"/>
        </a:p>
      </dgm:t>
    </dgm:pt>
    <dgm:pt modelId="{60B7604E-86FC-47E7-8548-361F2BA4833B}" type="parTrans" cxnId="{4414FED0-D8E3-4372-9CDA-0A38AE982315}">
      <dgm:prSet/>
      <dgm:spPr/>
      <dgm:t>
        <a:bodyPr/>
        <a:lstStyle/>
        <a:p>
          <a:endParaRPr lang="ru-RU"/>
        </a:p>
      </dgm:t>
    </dgm:pt>
    <dgm:pt modelId="{CC77A5DA-0E8D-44CB-81CD-1DC93F9E64CF}">
      <dgm:prSet custT="1"/>
      <dgm:spPr>
        <a:solidFill>
          <a:srgbClr val="002060"/>
        </a:solidFill>
      </dgm:spPr>
      <dgm:t>
        <a:bodyPr anchor="t"/>
        <a:lstStyle/>
        <a:p>
          <a:pPr rtl="0"/>
          <a:r>
            <a:rPr lang="ru-RU" sz="1600" dirty="0" smtClean="0"/>
            <a:t>Проведение экскурсий</a:t>
          </a:r>
          <a:endParaRPr lang="ru-RU" sz="1600" dirty="0"/>
        </a:p>
      </dgm:t>
    </dgm:pt>
    <dgm:pt modelId="{AE771413-2490-434B-B438-63F85687B049}" type="sibTrans" cxnId="{053E183D-7234-40B1-8E55-390C713432F6}">
      <dgm:prSet/>
      <dgm:spPr/>
      <dgm:t>
        <a:bodyPr/>
        <a:lstStyle/>
        <a:p>
          <a:endParaRPr lang="ru-RU"/>
        </a:p>
      </dgm:t>
    </dgm:pt>
    <dgm:pt modelId="{0C50D32D-DB89-44D0-9A59-81F220C36F27}" type="parTrans" cxnId="{053E183D-7234-40B1-8E55-390C713432F6}">
      <dgm:prSet/>
      <dgm:spPr/>
      <dgm:t>
        <a:bodyPr/>
        <a:lstStyle/>
        <a:p>
          <a:endParaRPr lang="ru-RU"/>
        </a:p>
      </dgm:t>
    </dgm:pt>
    <dgm:pt modelId="{C3BD6FCC-FFFA-4B91-944F-5BD6B42C8A5D}">
      <dgm:prSet custT="1"/>
      <dgm:spPr>
        <a:solidFill>
          <a:srgbClr val="0070C0"/>
        </a:solidFill>
      </dgm:spPr>
      <dgm:t>
        <a:bodyPr anchor="t"/>
        <a:lstStyle/>
        <a:p>
          <a:pPr rtl="0"/>
          <a:r>
            <a:rPr lang="ru-RU" sz="1600" dirty="0" smtClean="0"/>
            <a:t>Организация выставок</a:t>
          </a:r>
          <a:endParaRPr lang="ru-RU" sz="1600" dirty="0"/>
        </a:p>
      </dgm:t>
    </dgm:pt>
    <dgm:pt modelId="{1F252568-7D65-47FD-A0CA-62193755EA32}" type="sibTrans" cxnId="{C5CE1B4F-02FE-4BAC-9E15-B62901957D47}">
      <dgm:prSet/>
      <dgm:spPr/>
      <dgm:t>
        <a:bodyPr/>
        <a:lstStyle/>
        <a:p>
          <a:endParaRPr lang="ru-RU"/>
        </a:p>
      </dgm:t>
    </dgm:pt>
    <dgm:pt modelId="{FE3CC16F-8838-4D09-B001-AA3A56D2C7A5}" type="parTrans" cxnId="{C5CE1B4F-02FE-4BAC-9E15-B62901957D47}">
      <dgm:prSet/>
      <dgm:spPr/>
      <dgm:t>
        <a:bodyPr/>
        <a:lstStyle/>
        <a:p>
          <a:endParaRPr lang="ru-RU"/>
        </a:p>
      </dgm:t>
    </dgm:pt>
    <dgm:pt modelId="{6A4E3C78-F6C5-4832-BBC7-9B47F4853566}">
      <dgm:prSet custT="1"/>
      <dgm:spPr>
        <a:solidFill>
          <a:srgbClr val="92D050"/>
        </a:solidFill>
      </dgm:spPr>
      <dgm:t>
        <a:bodyPr anchor="t"/>
        <a:lstStyle/>
        <a:p>
          <a:pPr rtl="0"/>
          <a:r>
            <a:rPr lang="ru-RU" sz="1600" dirty="0" smtClean="0"/>
            <a:t>Важное социальное значение в деятельности архивного отдела имеют следующие мероприятия:</a:t>
          </a:r>
          <a:endParaRPr lang="ru-RU" sz="1600" dirty="0"/>
        </a:p>
      </dgm:t>
    </dgm:pt>
    <dgm:pt modelId="{F20EE4C4-BDAE-49C2-86D9-00C64B8F2BB7}" type="sibTrans" cxnId="{BB0F1875-7CA1-4ABD-82B2-9A571764A823}">
      <dgm:prSet/>
      <dgm:spPr/>
      <dgm:t>
        <a:bodyPr/>
        <a:lstStyle/>
        <a:p>
          <a:endParaRPr lang="ru-RU"/>
        </a:p>
      </dgm:t>
    </dgm:pt>
    <dgm:pt modelId="{7028433C-8B0B-4F3C-9C11-23353022ECF9}" type="parTrans" cxnId="{BB0F1875-7CA1-4ABD-82B2-9A571764A823}">
      <dgm:prSet/>
      <dgm:spPr/>
      <dgm:t>
        <a:bodyPr/>
        <a:lstStyle/>
        <a:p>
          <a:endParaRPr lang="ru-RU"/>
        </a:p>
      </dgm:t>
    </dgm:pt>
    <dgm:pt modelId="{30DA9513-3073-4546-A29A-886FA19BA41F}" type="pres">
      <dgm:prSet presAssocID="{5F6CD515-C428-4E01-96CA-7B7C6F71E0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18D84-A84D-4FAB-B7C3-2EA558805C87}" type="pres">
      <dgm:prSet presAssocID="{6A4E3C78-F6C5-4832-BBC7-9B47F4853566}" presName="linNode" presStyleCnt="0"/>
      <dgm:spPr/>
    </dgm:pt>
    <dgm:pt modelId="{75C4EE0C-C821-4A39-967E-32F3810E4301}" type="pres">
      <dgm:prSet presAssocID="{6A4E3C78-F6C5-4832-BBC7-9B47F4853566}" presName="parentText" presStyleLbl="node1" presStyleIdx="0" presStyleCnt="7" custScaleX="277778" custLinFactNeighborX="-216" custLinFactNeighborY="11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1E1A-78F0-4BD7-A745-EB79F87C3708}" type="pres">
      <dgm:prSet presAssocID="{F20EE4C4-BDAE-49C2-86D9-00C64B8F2BB7}" presName="sp" presStyleCnt="0"/>
      <dgm:spPr/>
    </dgm:pt>
    <dgm:pt modelId="{A93D49C6-4717-424C-91F4-D8E798F4AD1C}" type="pres">
      <dgm:prSet presAssocID="{C3BD6FCC-FFFA-4B91-944F-5BD6B42C8A5D}" presName="linNode" presStyleCnt="0"/>
      <dgm:spPr/>
    </dgm:pt>
    <dgm:pt modelId="{A995F56C-7A76-47CF-96BC-DE18FE4E32E8}" type="pres">
      <dgm:prSet presAssocID="{C3BD6FCC-FFFA-4B91-944F-5BD6B42C8A5D}" presName="parentText" presStyleLbl="node1" presStyleIdx="1" presStyleCnt="7" custScaleX="277778" custLinFactNeighborX="-216" custLinFactNeighborY="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A1787-B4DE-4B06-BD5A-F386D592327C}" type="pres">
      <dgm:prSet presAssocID="{1F252568-7D65-47FD-A0CA-62193755EA32}" presName="sp" presStyleCnt="0"/>
      <dgm:spPr/>
    </dgm:pt>
    <dgm:pt modelId="{228D5161-F9B8-4603-BC8A-522CA951F484}" type="pres">
      <dgm:prSet presAssocID="{CC77A5DA-0E8D-44CB-81CD-1DC93F9E64CF}" presName="linNode" presStyleCnt="0"/>
      <dgm:spPr/>
    </dgm:pt>
    <dgm:pt modelId="{0D5A4392-B32E-4ED6-B3E9-C86FE119144D}" type="pres">
      <dgm:prSet presAssocID="{CC77A5DA-0E8D-44CB-81CD-1DC93F9E64CF}" presName="parentText" presStyleLbl="node1" presStyleIdx="2" presStyleCnt="7" custScaleX="277778" custLinFactNeighborX="-9882" custLinFactNeighborY="-1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AB8D0-9184-41AC-A700-C51E8ED8E5CF}" type="pres">
      <dgm:prSet presAssocID="{AE771413-2490-434B-B438-63F85687B049}" presName="sp" presStyleCnt="0"/>
      <dgm:spPr/>
    </dgm:pt>
    <dgm:pt modelId="{13BBCFE6-2BF9-42C4-8B34-26C8F8F99CB4}" type="pres">
      <dgm:prSet presAssocID="{1915ACE7-CE08-4E78-939C-E324CC5CE51F}" presName="linNode" presStyleCnt="0"/>
      <dgm:spPr/>
    </dgm:pt>
    <dgm:pt modelId="{978C7808-4EC2-417E-861F-ED4D3E2612BA}" type="pres">
      <dgm:prSet presAssocID="{1915ACE7-CE08-4E78-939C-E324CC5CE51F}" presName="parentText" presStyleLbl="node1" presStyleIdx="3" presStyleCnt="7" custScaleX="278049" custScaleY="161799" custLinFactNeighborX="-216" custLinFactNeighborY="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1C90-24EB-4A60-8BDA-31E5428B7074}" type="pres">
      <dgm:prSet presAssocID="{3D04C141-76C1-469B-BDCA-1D2B3547F14D}" presName="sp" presStyleCnt="0"/>
      <dgm:spPr/>
    </dgm:pt>
    <dgm:pt modelId="{C975C7D7-868C-477D-B1A1-4BAF890FB888}" type="pres">
      <dgm:prSet presAssocID="{1CF72E46-E51E-4122-BFCD-45181269D837}" presName="linNode" presStyleCnt="0"/>
      <dgm:spPr/>
    </dgm:pt>
    <dgm:pt modelId="{F7F600D6-393A-4536-84AB-0C3AD656FED0}" type="pres">
      <dgm:prSet presAssocID="{1CF72E46-E51E-4122-BFCD-45181269D837}" presName="parentText" presStyleLbl="node1" presStyleIdx="4" presStyleCnt="7" custScaleX="278049" custScaleY="157289" custLinFactNeighborX="-216" custLinFactNeighborY="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B8CEB-59BB-4BA1-BECA-21F2765E16C3}" type="pres">
      <dgm:prSet presAssocID="{17E2F9AE-1DE2-46A2-92AF-B26F0C03CB2F}" presName="sp" presStyleCnt="0"/>
      <dgm:spPr/>
    </dgm:pt>
    <dgm:pt modelId="{D7627DB8-BEFE-4162-ADB6-DBED1BAEC726}" type="pres">
      <dgm:prSet presAssocID="{39F0AB8A-BBEC-430D-9C16-5E97C3D956D3}" presName="linNode" presStyleCnt="0"/>
      <dgm:spPr/>
    </dgm:pt>
    <dgm:pt modelId="{D56E9597-9349-4EA4-A938-ED0264574348}" type="pres">
      <dgm:prSet presAssocID="{39F0AB8A-BBEC-430D-9C16-5E97C3D956D3}" presName="parentText" presStyleLbl="node1" presStyleIdx="5" presStyleCnt="7" custScaleX="277778" custScaleY="89281" custLinFactNeighborX="-216" custLinFactNeighborY="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D263C-B170-4F87-BAF7-82416B0B2106}" type="pres">
      <dgm:prSet presAssocID="{775C72D0-313E-4AD5-910D-888D10BE2546}" presName="sp" presStyleCnt="0"/>
      <dgm:spPr/>
    </dgm:pt>
    <dgm:pt modelId="{B343AD29-39F3-4EDB-9EFF-29E2040CC36A}" type="pres">
      <dgm:prSet presAssocID="{716555F3-B1AD-489B-A8FA-6EA58510FDBC}" presName="linNode" presStyleCnt="0"/>
      <dgm:spPr/>
    </dgm:pt>
    <dgm:pt modelId="{FE8BE1F3-455A-48AC-9703-D9B863BFB433}" type="pres">
      <dgm:prSet presAssocID="{716555F3-B1AD-489B-A8FA-6EA58510FDBC}" presName="parentText" presStyleLbl="node1" presStyleIdx="6" presStyleCnt="7" custScaleX="277778" custLinFactNeighborX="-216" custLinFactNeighborY="2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FBB2B-F7AC-4C98-9141-6EED619BE6DF}" type="presOf" srcId="{39F0AB8A-BBEC-430D-9C16-5E97C3D956D3}" destId="{D56E9597-9349-4EA4-A938-ED0264574348}" srcOrd="0" destOrd="0" presId="urn:microsoft.com/office/officeart/2005/8/layout/vList5"/>
    <dgm:cxn modelId="{41D2E334-FA93-4060-873F-AEBFFDE09A6B}" srcId="{5F6CD515-C428-4E01-96CA-7B7C6F71E09A}" destId="{1CF72E46-E51E-4122-BFCD-45181269D837}" srcOrd="4" destOrd="0" parTransId="{0AFEE45C-D8B7-42FB-A725-2D6951408048}" sibTransId="{17E2F9AE-1DE2-46A2-92AF-B26F0C03CB2F}"/>
    <dgm:cxn modelId="{BAFB4EB5-8898-4EEA-98C2-B7D5A1AE7C37}" type="presOf" srcId="{716555F3-B1AD-489B-A8FA-6EA58510FDBC}" destId="{FE8BE1F3-455A-48AC-9703-D9B863BFB433}" srcOrd="0" destOrd="0" presId="urn:microsoft.com/office/officeart/2005/8/layout/vList5"/>
    <dgm:cxn modelId="{2A73C4BA-FB0C-4273-A964-E238CE5CA600}" type="presOf" srcId="{C3BD6FCC-FFFA-4B91-944F-5BD6B42C8A5D}" destId="{A995F56C-7A76-47CF-96BC-DE18FE4E32E8}" srcOrd="0" destOrd="0" presId="urn:microsoft.com/office/officeart/2005/8/layout/vList5"/>
    <dgm:cxn modelId="{BB0F1875-7CA1-4ABD-82B2-9A571764A823}" srcId="{5F6CD515-C428-4E01-96CA-7B7C6F71E09A}" destId="{6A4E3C78-F6C5-4832-BBC7-9B47F4853566}" srcOrd="0" destOrd="0" parTransId="{7028433C-8B0B-4F3C-9C11-23353022ECF9}" sibTransId="{F20EE4C4-BDAE-49C2-86D9-00C64B8F2BB7}"/>
    <dgm:cxn modelId="{4414FED0-D8E3-4372-9CDA-0A38AE982315}" srcId="{5F6CD515-C428-4E01-96CA-7B7C6F71E09A}" destId="{1915ACE7-CE08-4E78-939C-E324CC5CE51F}" srcOrd="3" destOrd="0" parTransId="{60B7604E-86FC-47E7-8548-361F2BA4833B}" sibTransId="{3D04C141-76C1-469B-BDCA-1D2B3547F14D}"/>
    <dgm:cxn modelId="{F367F4EF-3460-4ACA-ABCC-8A0D6608630F}" type="presOf" srcId="{1CF72E46-E51E-4122-BFCD-45181269D837}" destId="{F7F600D6-393A-4536-84AB-0C3AD656FED0}" srcOrd="0" destOrd="0" presId="urn:microsoft.com/office/officeart/2005/8/layout/vList5"/>
    <dgm:cxn modelId="{87E7BE51-AE13-4E00-9F70-2FEFFC14BC12}" srcId="{5F6CD515-C428-4E01-96CA-7B7C6F71E09A}" destId="{716555F3-B1AD-489B-A8FA-6EA58510FDBC}" srcOrd="6" destOrd="0" parTransId="{B97EE997-E967-4DCC-8AF8-D91516C047DC}" sibTransId="{24FEEFF7-9350-4AD0-BECA-5540D23932E9}"/>
    <dgm:cxn modelId="{053E183D-7234-40B1-8E55-390C713432F6}" srcId="{5F6CD515-C428-4E01-96CA-7B7C6F71E09A}" destId="{CC77A5DA-0E8D-44CB-81CD-1DC93F9E64CF}" srcOrd="2" destOrd="0" parTransId="{0C50D32D-DB89-44D0-9A59-81F220C36F27}" sibTransId="{AE771413-2490-434B-B438-63F85687B049}"/>
    <dgm:cxn modelId="{D33D990E-D21F-4701-B7D0-8D2589AC950B}" type="presOf" srcId="{CC77A5DA-0E8D-44CB-81CD-1DC93F9E64CF}" destId="{0D5A4392-B32E-4ED6-B3E9-C86FE119144D}" srcOrd="0" destOrd="0" presId="urn:microsoft.com/office/officeart/2005/8/layout/vList5"/>
    <dgm:cxn modelId="{9F20EFB4-9BAF-43E5-B6E0-04B3B4BE3206}" type="presOf" srcId="{1915ACE7-CE08-4E78-939C-E324CC5CE51F}" destId="{978C7808-4EC2-417E-861F-ED4D3E2612BA}" srcOrd="0" destOrd="0" presId="urn:microsoft.com/office/officeart/2005/8/layout/vList5"/>
    <dgm:cxn modelId="{9440ACA5-D826-4A35-B43C-E76D23CDC195}" srcId="{5F6CD515-C428-4E01-96CA-7B7C6F71E09A}" destId="{39F0AB8A-BBEC-430D-9C16-5E97C3D956D3}" srcOrd="5" destOrd="0" parTransId="{DA9694DE-C7C1-4BD4-AD74-F47BDF37D546}" sibTransId="{775C72D0-313E-4AD5-910D-888D10BE2546}"/>
    <dgm:cxn modelId="{C5CE1B4F-02FE-4BAC-9E15-B62901957D47}" srcId="{5F6CD515-C428-4E01-96CA-7B7C6F71E09A}" destId="{C3BD6FCC-FFFA-4B91-944F-5BD6B42C8A5D}" srcOrd="1" destOrd="0" parTransId="{FE3CC16F-8838-4D09-B001-AA3A56D2C7A5}" sibTransId="{1F252568-7D65-47FD-A0CA-62193755EA32}"/>
    <dgm:cxn modelId="{0F160D85-73D6-45F8-BB36-D26D666BC485}" type="presOf" srcId="{6A4E3C78-F6C5-4832-BBC7-9B47F4853566}" destId="{75C4EE0C-C821-4A39-967E-32F3810E4301}" srcOrd="0" destOrd="0" presId="urn:microsoft.com/office/officeart/2005/8/layout/vList5"/>
    <dgm:cxn modelId="{0187BAF3-2B9E-4342-B77A-5024D799E459}" type="presOf" srcId="{5F6CD515-C428-4E01-96CA-7B7C6F71E09A}" destId="{30DA9513-3073-4546-A29A-886FA19BA41F}" srcOrd="0" destOrd="0" presId="urn:microsoft.com/office/officeart/2005/8/layout/vList5"/>
    <dgm:cxn modelId="{AFC4B90C-84B8-4DCE-A6A1-5B7E404C3822}" type="presParOf" srcId="{30DA9513-3073-4546-A29A-886FA19BA41F}" destId="{BFF18D84-A84D-4FAB-B7C3-2EA558805C87}" srcOrd="0" destOrd="0" presId="urn:microsoft.com/office/officeart/2005/8/layout/vList5"/>
    <dgm:cxn modelId="{53EB0F89-1905-4372-8D69-C7F4C22C361D}" type="presParOf" srcId="{BFF18D84-A84D-4FAB-B7C3-2EA558805C87}" destId="{75C4EE0C-C821-4A39-967E-32F3810E4301}" srcOrd="0" destOrd="0" presId="urn:microsoft.com/office/officeart/2005/8/layout/vList5"/>
    <dgm:cxn modelId="{86E4D0EE-8084-4D7B-93B9-0B5AA5137A84}" type="presParOf" srcId="{30DA9513-3073-4546-A29A-886FA19BA41F}" destId="{6F8C1E1A-78F0-4BD7-A745-EB79F87C3708}" srcOrd="1" destOrd="0" presId="urn:microsoft.com/office/officeart/2005/8/layout/vList5"/>
    <dgm:cxn modelId="{26A7B5DE-26CA-4CB3-B34D-8886799683D2}" type="presParOf" srcId="{30DA9513-3073-4546-A29A-886FA19BA41F}" destId="{A93D49C6-4717-424C-91F4-D8E798F4AD1C}" srcOrd="2" destOrd="0" presId="urn:microsoft.com/office/officeart/2005/8/layout/vList5"/>
    <dgm:cxn modelId="{4991B97B-FEB6-4D35-ACEC-02524376DFB8}" type="presParOf" srcId="{A93D49C6-4717-424C-91F4-D8E798F4AD1C}" destId="{A995F56C-7A76-47CF-96BC-DE18FE4E32E8}" srcOrd="0" destOrd="0" presId="urn:microsoft.com/office/officeart/2005/8/layout/vList5"/>
    <dgm:cxn modelId="{D2F81FA6-DF58-4ACC-A54A-A9B86D49C1FC}" type="presParOf" srcId="{30DA9513-3073-4546-A29A-886FA19BA41F}" destId="{87BA1787-B4DE-4B06-BD5A-F386D592327C}" srcOrd="3" destOrd="0" presId="urn:microsoft.com/office/officeart/2005/8/layout/vList5"/>
    <dgm:cxn modelId="{29E75A7D-2D8E-423C-A647-625D91C33A1B}" type="presParOf" srcId="{30DA9513-3073-4546-A29A-886FA19BA41F}" destId="{228D5161-F9B8-4603-BC8A-522CA951F484}" srcOrd="4" destOrd="0" presId="urn:microsoft.com/office/officeart/2005/8/layout/vList5"/>
    <dgm:cxn modelId="{FBF23C50-7624-4D00-B676-D0B10DBC343C}" type="presParOf" srcId="{228D5161-F9B8-4603-BC8A-522CA951F484}" destId="{0D5A4392-B32E-4ED6-B3E9-C86FE119144D}" srcOrd="0" destOrd="0" presId="urn:microsoft.com/office/officeart/2005/8/layout/vList5"/>
    <dgm:cxn modelId="{4191F59D-85A0-439D-AEBC-3E5335364B23}" type="presParOf" srcId="{30DA9513-3073-4546-A29A-886FA19BA41F}" destId="{54DAB8D0-9184-41AC-A700-C51E8ED8E5CF}" srcOrd="5" destOrd="0" presId="urn:microsoft.com/office/officeart/2005/8/layout/vList5"/>
    <dgm:cxn modelId="{28C02DBC-2DF3-4EF9-A7B9-B0662C52610C}" type="presParOf" srcId="{30DA9513-3073-4546-A29A-886FA19BA41F}" destId="{13BBCFE6-2BF9-42C4-8B34-26C8F8F99CB4}" srcOrd="6" destOrd="0" presId="urn:microsoft.com/office/officeart/2005/8/layout/vList5"/>
    <dgm:cxn modelId="{CC6E899E-FEA8-416D-BE03-2D3924933FD7}" type="presParOf" srcId="{13BBCFE6-2BF9-42C4-8B34-26C8F8F99CB4}" destId="{978C7808-4EC2-417E-861F-ED4D3E2612BA}" srcOrd="0" destOrd="0" presId="urn:microsoft.com/office/officeart/2005/8/layout/vList5"/>
    <dgm:cxn modelId="{C9708D87-EF7C-4354-B622-FE0324885246}" type="presParOf" srcId="{30DA9513-3073-4546-A29A-886FA19BA41F}" destId="{A1081C90-24EB-4A60-8BDA-31E5428B7074}" srcOrd="7" destOrd="0" presId="urn:microsoft.com/office/officeart/2005/8/layout/vList5"/>
    <dgm:cxn modelId="{A1183844-050E-43D4-8858-DC232722F1C3}" type="presParOf" srcId="{30DA9513-3073-4546-A29A-886FA19BA41F}" destId="{C975C7D7-868C-477D-B1A1-4BAF890FB888}" srcOrd="8" destOrd="0" presId="urn:microsoft.com/office/officeart/2005/8/layout/vList5"/>
    <dgm:cxn modelId="{1481C6C8-35BA-4870-95A9-713F94ACEB3C}" type="presParOf" srcId="{C975C7D7-868C-477D-B1A1-4BAF890FB888}" destId="{F7F600D6-393A-4536-84AB-0C3AD656FED0}" srcOrd="0" destOrd="0" presId="urn:microsoft.com/office/officeart/2005/8/layout/vList5"/>
    <dgm:cxn modelId="{A5AB2A50-473D-4C74-976F-5AA56419F9B2}" type="presParOf" srcId="{30DA9513-3073-4546-A29A-886FA19BA41F}" destId="{25AB8CEB-59BB-4BA1-BECA-21F2765E16C3}" srcOrd="9" destOrd="0" presId="urn:microsoft.com/office/officeart/2005/8/layout/vList5"/>
    <dgm:cxn modelId="{76FCFA95-0EAE-449D-B9AC-FFE5704EC9D0}" type="presParOf" srcId="{30DA9513-3073-4546-A29A-886FA19BA41F}" destId="{D7627DB8-BEFE-4162-ADB6-DBED1BAEC726}" srcOrd="10" destOrd="0" presId="urn:microsoft.com/office/officeart/2005/8/layout/vList5"/>
    <dgm:cxn modelId="{424EFB56-6B3C-458F-8413-CB6E97DB46B1}" type="presParOf" srcId="{D7627DB8-BEFE-4162-ADB6-DBED1BAEC726}" destId="{D56E9597-9349-4EA4-A938-ED0264574348}" srcOrd="0" destOrd="0" presId="urn:microsoft.com/office/officeart/2005/8/layout/vList5"/>
    <dgm:cxn modelId="{A79777D5-5260-4436-A707-3E9D9B2D6074}" type="presParOf" srcId="{30DA9513-3073-4546-A29A-886FA19BA41F}" destId="{E49D263C-B170-4F87-BAF7-82416B0B2106}" srcOrd="11" destOrd="0" presId="urn:microsoft.com/office/officeart/2005/8/layout/vList5"/>
    <dgm:cxn modelId="{E3880F71-0420-4685-A264-371CA2241779}" type="presParOf" srcId="{30DA9513-3073-4546-A29A-886FA19BA41F}" destId="{B343AD29-39F3-4EDB-9EFF-29E2040CC36A}" srcOrd="12" destOrd="0" presId="urn:microsoft.com/office/officeart/2005/8/layout/vList5"/>
    <dgm:cxn modelId="{59D3912F-A0C1-45BA-A68C-AC912D0AD553}" type="presParOf" srcId="{B343AD29-39F3-4EDB-9EFF-29E2040CC36A}" destId="{FE8BE1F3-455A-48AC-9703-D9B863BFB433}" srcOrd="0" destOrd="0" presId="urn:microsoft.com/office/officeart/2005/8/layout/vList5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5D749AE-672A-40D0-A139-E09A5842A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FA5882-7001-45EF-A950-2F4DADD94189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4D938CDC-8ABD-47BD-972C-DDE52FA491D9}" type="parTrans" cxnId="{F5D335D8-2764-468F-AF77-44B04E52DE8B}">
      <dgm:prSet/>
      <dgm:spPr/>
      <dgm:t>
        <a:bodyPr/>
        <a:lstStyle/>
        <a:p>
          <a:endParaRPr lang="ru-RU"/>
        </a:p>
      </dgm:t>
    </dgm:pt>
    <dgm:pt modelId="{92F9D155-A2DE-476C-A361-0E661A0F474D}" type="sibTrans" cxnId="{F5D335D8-2764-468F-AF77-44B04E52DE8B}">
      <dgm:prSet/>
      <dgm:spPr/>
      <dgm:t>
        <a:bodyPr/>
        <a:lstStyle/>
        <a:p>
          <a:endParaRPr lang="ru-RU"/>
        </a:p>
      </dgm:t>
    </dgm:pt>
    <dgm:pt modelId="{D588B35C-E6A0-4F72-8773-D628DF8B663B}" type="pres">
      <dgm:prSet presAssocID="{C5D749AE-672A-40D0-A139-E09A5842A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BAB92-AA1C-4E4D-8B42-F0CE6C37131C}" type="pres">
      <dgm:prSet presAssocID="{13FA5882-7001-45EF-A950-2F4DADD941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26B26-86C0-4EAB-A321-D478332F4687}" type="presOf" srcId="{13FA5882-7001-45EF-A950-2F4DADD94189}" destId="{A81BAB92-AA1C-4E4D-8B42-F0CE6C37131C}" srcOrd="0" destOrd="0" presId="urn:microsoft.com/office/officeart/2005/8/layout/vList2"/>
    <dgm:cxn modelId="{F5D335D8-2764-468F-AF77-44B04E52DE8B}" srcId="{C5D749AE-672A-40D0-A139-E09A5842A042}" destId="{13FA5882-7001-45EF-A950-2F4DADD94189}" srcOrd="0" destOrd="0" parTransId="{4D938CDC-8ABD-47BD-972C-DDE52FA491D9}" sibTransId="{92F9D155-A2DE-476C-A361-0E661A0F474D}"/>
    <dgm:cxn modelId="{7CAC17ED-715A-40FB-AAC4-F4004CEC3B51}" type="presOf" srcId="{C5D749AE-672A-40D0-A139-E09A5842A042}" destId="{D588B35C-E6A0-4F72-8773-D628DF8B663B}" srcOrd="0" destOrd="0" presId="urn:microsoft.com/office/officeart/2005/8/layout/vList2"/>
    <dgm:cxn modelId="{84DA235E-64FC-4DEC-B7E7-73A3A09A724C}" type="presParOf" srcId="{D588B35C-E6A0-4F72-8773-D628DF8B663B}" destId="{A81BAB92-AA1C-4E4D-8B42-F0CE6C37131C}" srcOrd="0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D7A5387-B818-4817-899E-79E65860D3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7252A-6EF6-4E9F-8B1E-4B33B0F85BF8}">
      <dgm:prSet/>
      <dgm:spPr>
        <a:solidFill>
          <a:srgbClr val="E43AD0">
            <a:alpha val="49804"/>
          </a:srgbClr>
        </a:solidFill>
      </dgm:spPr>
      <dgm:t>
        <a:bodyPr/>
        <a:lstStyle/>
        <a:p>
          <a:pPr rtl="0"/>
          <a:r>
            <a:rPr lang="ru-RU" dirty="0" smtClean="0"/>
            <a:t>Фото - документальная выставка</a:t>
          </a:r>
        </a:p>
        <a:p>
          <a:pPr rtl="0"/>
          <a:r>
            <a:rPr lang="ru-RU" dirty="0" smtClean="0"/>
            <a:t> «В единстве наша сила»</a:t>
          </a:r>
          <a:endParaRPr lang="ru-RU" dirty="0"/>
        </a:p>
      </dgm:t>
    </dgm:pt>
    <dgm:pt modelId="{8F58674E-3B9D-48F6-8242-0995B2CA98E0}" type="parTrans" cxnId="{A68E1CA7-BA72-4CB5-9164-96ACE7D7BC56}">
      <dgm:prSet/>
      <dgm:spPr/>
      <dgm:t>
        <a:bodyPr/>
        <a:lstStyle/>
        <a:p>
          <a:endParaRPr lang="ru-RU"/>
        </a:p>
      </dgm:t>
    </dgm:pt>
    <dgm:pt modelId="{7021B5B0-8A83-424C-B9D7-7B4D2F53952C}" type="sibTrans" cxnId="{A68E1CA7-BA72-4CB5-9164-96ACE7D7BC56}">
      <dgm:prSet/>
      <dgm:spPr/>
      <dgm:t>
        <a:bodyPr/>
        <a:lstStyle/>
        <a:p>
          <a:endParaRPr lang="ru-RU"/>
        </a:p>
      </dgm:t>
    </dgm:pt>
    <dgm:pt modelId="{3C99B108-17A1-447F-9CAA-701534FC8536}" type="pres">
      <dgm:prSet presAssocID="{8D7A5387-B818-4817-899E-79E65860D3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AE4D0-92D5-4121-B526-722C3B0114DC}" type="pres">
      <dgm:prSet presAssocID="{5777252A-6EF6-4E9F-8B1E-4B33B0F85BF8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68E1CA7-BA72-4CB5-9164-96ACE7D7BC56}" srcId="{8D7A5387-B818-4817-899E-79E65860D3C2}" destId="{5777252A-6EF6-4E9F-8B1E-4B33B0F85BF8}" srcOrd="0" destOrd="0" parTransId="{8F58674E-3B9D-48F6-8242-0995B2CA98E0}" sibTransId="{7021B5B0-8A83-424C-B9D7-7B4D2F53952C}"/>
    <dgm:cxn modelId="{B3506241-89F7-4C96-8066-A31EC3119A99}" type="presOf" srcId="{8D7A5387-B818-4817-899E-79E65860D3C2}" destId="{3C99B108-17A1-447F-9CAA-701534FC8536}" srcOrd="0" destOrd="0" presId="urn:microsoft.com/office/officeart/2005/8/layout/venn1"/>
    <dgm:cxn modelId="{8F5D869C-F38D-48D6-8AA8-D08F1017C097}" type="presOf" srcId="{5777252A-6EF6-4E9F-8B1E-4B33B0F85BF8}" destId="{902AE4D0-92D5-4121-B526-722C3B0114DC}" srcOrd="0" destOrd="0" presId="urn:microsoft.com/office/officeart/2005/8/layout/venn1"/>
    <dgm:cxn modelId="{653EF746-71AC-4903-AD9F-57D83E3DBD31}" type="presParOf" srcId="{3C99B108-17A1-447F-9CAA-701534FC8536}" destId="{902AE4D0-92D5-4121-B526-722C3B0114DC}" srcOrd="0" destOrd="0" presId="urn:microsoft.com/office/officeart/2005/8/layout/venn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15180BC-C5CE-4199-84FC-27D3FA35F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4CB999-4452-4CC4-A30E-563299205B9B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103E59E4-E944-41B1-99E1-7BF946821625}" type="parTrans" cxnId="{FD817D25-6EF5-4605-8238-EF56F6FFE9DD}">
      <dgm:prSet/>
      <dgm:spPr/>
      <dgm:t>
        <a:bodyPr/>
        <a:lstStyle/>
        <a:p>
          <a:endParaRPr lang="ru-RU"/>
        </a:p>
      </dgm:t>
    </dgm:pt>
    <dgm:pt modelId="{D5E0BCB8-14BA-4976-BA63-FE42721DABBD}" type="sibTrans" cxnId="{FD817D25-6EF5-4605-8238-EF56F6FFE9DD}">
      <dgm:prSet/>
      <dgm:spPr/>
      <dgm:t>
        <a:bodyPr/>
        <a:lstStyle/>
        <a:p>
          <a:endParaRPr lang="ru-RU"/>
        </a:p>
      </dgm:t>
    </dgm:pt>
    <dgm:pt modelId="{C4B45D79-D473-4175-9505-1768EECAFEC6}" type="pres">
      <dgm:prSet presAssocID="{B15180BC-C5CE-4199-84FC-27D3FA35F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7B82C-967B-4FE7-AFD8-DE577ABF9A0C}" type="pres">
      <dgm:prSet presAssocID="{DE4CB999-4452-4CC4-A30E-563299205B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0917B-BADB-47EE-A5ED-186C57140128}" type="presOf" srcId="{B15180BC-C5CE-4199-84FC-27D3FA35F16A}" destId="{C4B45D79-D473-4175-9505-1768EECAFEC6}" srcOrd="0" destOrd="0" presId="urn:microsoft.com/office/officeart/2005/8/layout/vList2"/>
    <dgm:cxn modelId="{00F2309F-F642-4A94-BBA2-EBEC0A3E9F39}" type="presOf" srcId="{DE4CB999-4452-4CC4-A30E-563299205B9B}" destId="{E887B82C-967B-4FE7-AFD8-DE577ABF9A0C}" srcOrd="0" destOrd="0" presId="urn:microsoft.com/office/officeart/2005/8/layout/vList2"/>
    <dgm:cxn modelId="{FD817D25-6EF5-4605-8238-EF56F6FFE9DD}" srcId="{B15180BC-C5CE-4199-84FC-27D3FA35F16A}" destId="{DE4CB999-4452-4CC4-A30E-563299205B9B}" srcOrd="0" destOrd="0" parTransId="{103E59E4-E944-41B1-99E1-7BF946821625}" sibTransId="{D5E0BCB8-14BA-4976-BA63-FE42721DABBD}"/>
    <dgm:cxn modelId="{CA1D574D-F5FE-46FF-B6EF-0D1B1F01FF28}" type="presParOf" srcId="{C4B45D79-D473-4175-9505-1768EECAFEC6}" destId="{E887B82C-967B-4FE7-AFD8-DE577ABF9A0C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049C530-DD47-4D43-8D17-9EABB68900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B503C-365F-4B9C-8FA1-68AE29710708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Экскурсия для школьников  </a:t>
          </a:r>
        </a:p>
        <a:p>
          <a:pPr rtl="0"/>
          <a:r>
            <a:rPr lang="ru-RU" dirty="0" smtClean="0"/>
            <a:t>по архивному отделу администрации Дальнегорского городского округа</a:t>
          </a:r>
          <a:endParaRPr lang="ru-RU" dirty="0"/>
        </a:p>
      </dgm:t>
    </dgm:pt>
    <dgm:pt modelId="{C5B8B891-0689-4DAA-BE25-4EA42BCA9E7B}" type="parTrans" cxnId="{2737DCF6-F92A-4A74-9FAB-5F49DEFE4820}">
      <dgm:prSet/>
      <dgm:spPr/>
      <dgm:t>
        <a:bodyPr/>
        <a:lstStyle/>
        <a:p>
          <a:endParaRPr lang="ru-RU"/>
        </a:p>
      </dgm:t>
    </dgm:pt>
    <dgm:pt modelId="{41D0C42C-6461-41D7-8F73-3F86F53464AB}" type="sibTrans" cxnId="{2737DCF6-F92A-4A74-9FAB-5F49DEFE4820}">
      <dgm:prSet/>
      <dgm:spPr/>
      <dgm:t>
        <a:bodyPr/>
        <a:lstStyle/>
        <a:p>
          <a:endParaRPr lang="ru-RU"/>
        </a:p>
      </dgm:t>
    </dgm:pt>
    <dgm:pt modelId="{6ACCB884-44B8-4CE8-9D22-E7F4EE1C8A5A}" type="pres">
      <dgm:prSet presAssocID="{3049C530-DD47-4D43-8D17-9EABB68900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C3E57-D162-420C-A1A3-2B51E6EF352B}" type="pres">
      <dgm:prSet presAssocID="{142B503C-365F-4B9C-8FA1-68AE29710708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737DCF6-F92A-4A74-9FAB-5F49DEFE4820}" srcId="{3049C530-DD47-4D43-8D17-9EABB68900D7}" destId="{142B503C-365F-4B9C-8FA1-68AE29710708}" srcOrd="0" destOrd="0" parTransId="{C5B8B891-0689-4DAA-BE25-4EA42BCA9E7B}" sibTransId="{41D0C42C-6461-41D7-8F73-3F86F53464AB}"/>
    <dgm:cxn modelId="{EDB77566-3615-4F26-9F82-0A3C751DD494}" type="presOf" srcId="{142B503C-365F-4B9C-8FA1-68AE29710708}" destId="{00FC3E57-D162-420C-A1A3-2B51E6EF352B}" srcOrd="0" destOrd="0" presId="urn:microsoft.com/office/officeart/2005/8/layout/venn1"/>
    <dgm:cxn modelId="{385BC63C-6CCA-4953-A8B1-379CCEBB062B}" type="presOf" srcId="{3049C530-DD47-4D43-8D17-9EABB68900D7}" destId="{6ACCB884-44B8-4CE8-9D22-E7F4EE1C8A5A}" srcOrd="0" destOrd="0" presId="urn:microsoft.com/office/officeart/2005/8/layout/venn1"/>
    <dgm:cxn modelId="{0607345F-A4FA-4FC2-B9AE-D13939D6279F}" type="presParOf" srcId="{6ACCB884-44B8-4CE8-9D22-E7F4EE1C8A5A}" destId="{00FC3E57-D162-420C-A1A3-2B51E6EF352B}" srcOrd="0" destOrd="0" presId="urn:microsoft.com/office/officeart/2005/8/layout/venn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3D119BD-DD5B-4BF1-94A9-5F995A4891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8A86B-F982-49BF-9D23-326B23489F1C}">
      <dgm:prSet custT="1"/>
      <dgm:spPr/>
      <dgm:t>
        <a:bodyPr/>
        <a:lstStyle/>
        <a:p>
          <a:pPr algn="l" rtl="0"/>
          <a:endParaRPr lang="ru-RU" sz="2000" baseline="0" dirty="0" smtClean="0"/>
        </a:p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r>
            <a:rPr lang="ru-RU" sz="2000" baseline="0" dirty="0" smtClean="0"/>
            <a:t/>
          </a:r>
          <a:br>
            <a:rPr lang="ru-RU" sz="2000" baseline="0" dirty="0" smtClean="0"/>
          </a:br>
          <a:endParaRPr lang="ru-RU" sz="2000" baseline="0" dirty="0"/>
        </a:p>
      </dgm:t>
    </dgm:pt>
    <dgm:pt modelId="{631125DF-DB45-4A04-A8A6-21E8663E26B6}" type="parTrans" cxnId="{821F79B1-4323-415A-B5BC-B6FD6D47048B}">
      <dgm:prSet/>
      <dgm:spPr/>
      <dgm:t>
        <a:bodyPr/>
        <a:lstStyle/>
        <a:p>
          <a:endParaRPr lang="ru-RU"/>
        </a:p>
      </dgm:t>
    </dgm:pt>
    <dgm:pt modelId="{3F06A1F5-0C97-4BD9-AB43-8A144AE5FD3A}" type="sibTrans" cxnId="{821F79B1-4323-415A-B5BC-B6FD6D47048B}">
      <dgm:prSet/>
      <dgm:spPr/>
      <dgm:t>
        <a:bodyPr/>
        <a:lstStyle/>
        <a:p>
          <a:endParaRPr lang="ru-RU"/>
        </a:p>
      </dgm:t>
    </dgm:pt>
    <dgm:pt modelId="{D3B12036-8527-42D8-8897-C498003C90E1}" type="pres">
      <dgm:prSet presAssocID="{13D119BD-DD5B-4BF1-94A9-5F995A4891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2A044-BCF2-4AE4-92F6-B6E157F65591}" type="pres">
      <dgm:prSet presAssocID="{A898A86B-F982-49BF-9D23-326B23489F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05E6F-3939-4000-8261-4C6B7E5D0620}" type="presOf" srcId="{A898A86B-F982-49BF-9D23-326B23489F1C}" destId="{BED2A044-BCF2-4AE4-92F6-B6E157F65591}" srcOrd="0" destOrd="0" presId="urn:microsoft.com/office/officeart/2005/8/layout/vList2"/>
    <dgm:cxn modelId="{C97D5D37-F986-41C0-BF87-85A0DB3A9567}" type="presOf" srcId="{13D119BD-DD5B-4BF1-94A9-5F995A48915A}" destId="{D3B12036-8527-42D8-8897-C498003C90E1}" srcOrd="0" destOrd="0" presId="urn:microsoft.com/office/officeart/2005/8/layout/vList2"/>
    <dgm:cxn modelId="{821F79B1-4323-415A-B5BC-B6FD6D47048B}" srcId="{13D119BD-DD5B-4BF1-94A9-5F995A48915A}" destId="{A898A86B-F982-49BF-9D23-326B23489F1C}" srcOrd="0" destOrd="0" parTransId="{631125DF-DB45-4A04-A8A6-21E8663E26B6}" sibTransId="{3F06A1F5-0C97-4BD9-AB43-8A144AE5FD3A}"/>
    <dgm:cxn modelId="{3C759F85-627C-4D23-BC15-DEE0F5F160FC}" type="presParOf" srcId="{D3B12036-8527-42D8-8897-C498003C90E1}" destId="{BED2A044-BCF2-4AE4-92F6-B6E157F65591}" srcOrd="0" destOrd="0" presId="urn:microsoft.com/office/officeart/2005/8/layout/vList2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C5AB97F-3736-4C2F-8F72-E9998EA3AF8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85B19-47DA-45AE-82C3-6C281D868B9C}">
      <dgm:prSet/>
      <dgm:spPr>
        <a:solidFill>
          <a:srgbClr val="00B0F0">
            <a:alpha val="49804"/>
          </a:srgbClr>
        </a:solidFill>
      </dgm:spPr>
      <dgm:t>
        <a:bodyPr/>
        <a:lstStyle/>
        <a:p>
          <a:pPr rtl="0"/>
          <a:r>
            <a:rPr lang="ru-RU" dirty="0" smtClean="0"/>
            <a:t>Работа с сотрудниками </a:t>
          </a:r>
        </a:p>
        <a:p>
          <a:pPr rtl="0"/>
          <a:r>
            <a:rPr lang="ru-RU" dirty="0" smtClean="0"/>
            <a:t>ГУ - Управления Пенсионного фонда РФ по г.Дальнегорску Приморского края</a:t>
          </a:r>
          <a:endParaRPr lang="ru-RU" dirty="0"/>
        </a:p>
      </dgm:t>
    </dgm:pt>
    <dgm:pt modelId="{F4F6DF0A-6FFC-4D01-9BF2-57E003C346C5}" type="parTrans" cxnId="{A2733BEA-8C5F-4ECE-9E78-B66DBBA24A10}">
      <dgm:prSet/>
      <dgm:spPr/>
      <dgm:t>
        <a:bodyPr/>
        <a:lstStyle/>
        <a:p>
          <a:endParaRPr lang="ru-RU"/>
        </a:p>
      </dgm:t>
    </dgm:pt>
    <dgm:pt modelId="{4D65E025-793B-4E6A-A570-4697D911FC3C}" type="sibTrans" cxnId="{A2733BEA-8C5F-4ECE-9E78-B66DBBA24A10}">
      <dgm:prSet/>
      <dgm:spPr/>
      <dgm:t>
        <a:bodyPr/>
        <a:lstStyle/>
        <a:p>
          <a:endParaRPr lang="ru-RU"/>
        </a:p>
      </dgm:t>
    </dgm:pt>
    <dgm:pt modelId="{5D0DAAA0-8C45-478A-B399-5A32E37332B4}" type="pres">
      <dgm:prSet presAssocID="{5C5AB97F-3736-4C2F-8F72-E9998EA3AF8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4ADCD-FC50-4AE8-A1BA-CF7436F0448E}" type="pres">
      <dgm:prSet presAssocID="{39B85B19-47DA-45AE-82C3-6C281D868B9C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633B94D5-05A1-4986-81AE-430F51F6B545}" type="presOf" srcId="{5C5AB97F-3736-4C2F-8F72-E9998EA3AF87}" destId="{5D0DAAA0-8C45-478A-B399-5A32E37332B4}" srcOrd="0" destOrd="0" presId="urn:microsoft.com/office/officeart/2005/8/layout/venn1"/>
    <dgm:cxn modelId="{A2733BEA-8C5F-4ECE-9E78-B66DBBA24A10}" srcId="{5C5AB97F-3736-4C2F-8F72-E9998EA3AF87}" destId="{39B85B19-47DA-45AE-82C3-6C281D868B9C}" srcOrd="0" destOrd="0" parTransId="{F4F6DF0A-6FFC-4D01-9BF2-57E003C346C5}" sibTransId="{4D65E025-793B-4E6A-A570-4697D911FC3C}"/>
    <dgm:cxn modelId="{AD725CDB-3732-4422-B156-1789C2C6DD30}" type="presOf" srcId="{39B85B19-47DA-45AE-82C3-6C281D868B9C}" destId="{9F44ADCD-FC50-4AE8-A1BA-CF7436F0448E}" srcOrd="0" destOrd="0" presId="urn:microsoft.com/office/officeart/2005/8/layout/venn1"/>
    <dgm:cxn modelId="{F62FF7F6-C422-4A5A-9C52-0BAC0E30BEA9}" type="presParOf" srcId="{5D0DAAA0-8C45-478A-B399-5A32E37332B4}" destId="{9F44ADCD-FC50-4AE8-A1BA-CF7436F0448E}" srcOrd="0" destOrd="0" presId="urn:microsoft.com/office/officeart/2005/8/layout/venn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A13A675-4454-4C95-A6B0-95D119A142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87DB47-4EA3-488B-82FE-010C4B1ECC65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DE897D2F-B0DD-4CFD-9610-485424EEF927}" type="parTrans" cxnId="{51DCAD42-5A8C-445C-8F41-6B27371D7A5A}">
      <dgm:prSet/>
      <dgm:spPr/>
      <dgm:t>
        <a:bodyPr/>
        <a:lstStyle/>
        <a:p>
          <a:endParaRPr lang="ru-RU"/>
        </a:p>
      </dgm:t>
    </dgm:pt>
    <dgm:pt modelId="{4B38E760-53FF-4E5B-A4E6-7CDE1747CF50}" type="sibTrans" cxnId="{51DCAD42-5A8C-445C-8F41-6B27371D7A5A}">
      <dgm:prSet/>
      <dgm:spPr/>
      <dgm:t>
        <a:bodyPr/>
        <a:lstStyle/>
        <a:p>
          <a:endParaRPr lang="ru-RU"/>
        </a:p>
      </dgm:t>
    </dgm:pt>
    <dgm:pt modelId="{FCE3E5C7-150B-4F25-883F-606B41AEB1DF}" type="pres">
      <dgm:prSet presAssocID="{5A13A675-4454-4C95-A6B0-95D119A142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64CEC-246C-4FF8-A500-5D8B930B0B2D}" type="pres">
      <dgm:prSet presAssocID="{E587DB47-4EA3-488B-82FE-010C4B1ECC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8FC49-3D6B-4F10-843B-5A3AB392D81A}" type="presOf" srcId="{E587DB47-4EA3-488B-82FE-010C4B1ECC65}" destId="{89164CEC-246C-4FF8-A500-5D8B930B0B2D}" srcOrd="0" destOrd="0" presId="urn:microsoft.com/office/officeart/2005/8/layout/vList2"/>
    <dgm:cxn modelId="{51DCAD42-5A8C-445C-8F41-6B27371D7A5A}" srcId="{5A13A675-4454-4C95-A6B0-95D119A142D8}" destId="{E587DB47-4EA3-488B-82FE-010C4B1ECC65}" srcOrd="0" destOrd="0" parTransId="{DE897D2F-B0DD-4CFD-9610-485424EEF927}" sibTransId="{4B38E760-53FF-4E5B-A4E6-7CDE1747CF50}"/>
    <dgm:cxn modelId="{A6A49EAF-88AD-466A-AF66-A913C1284324}" type="presOf" srcId="{5A13A675-4454-4C95-A6B0-95D119A142D8}" destId="{FCE3E5C7-150B-4F25-883F-606B41AEB1DF}" srcOrd="0" destOrd="0" presId="urn:microsoft.com/office/officeart/2005/8/layout/vList2"/>
    <dgm:cxn modelId="{1D3D2D9B-6ED0-40AF-A5E0-8A9E0E05FF08}" type="presParOf" srcId="{FCE3E5C7-150B-4F25-883F-606B41AEB1DF}" destId="{89164CEC-246C-4FF8-A500-5D8B930B0B2D}" srcOrd="0" destOrd="0" presId="urn:microsoft.com/office/officeart/2005/8/layout/vList2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B209DDA-ECF7-4C0C-9196-E655F0D234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385A1-773B-4260-BBB4-32B446EB232B}">
      <dgm:prSet custT="1"/>
      <dgm:spPr>
        <a:solidFill>
          <a:srgbClr val="E43AD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/>
            <a:t>На сегодняшний день в архивном отделе администрации Дальнегорского городского округа Приморского края, в соответствии со штатным расписанием работает три сотрудника:</a:t>
          </a:r>
        </a:p>
        <a:p>
          <a:pPr rtl="0"/>
          <a:r>
            <a:rPr lang="ru-RU" sz="1400" dirty="0" smtClean="0"/>
            <a:t>- Начальник отдела</a:t>
          </a:r>
        </a:p>
        <a:p>
          <a:pPr rtl="0"/>
          <a:r>
            <a:rPr lang="ru-RU" sz="1400" dirty="0" smtClean="0"/>
            <a:t>-главный специалист</a:t>
          </a:r>
        </a:p>
        <a:p>
          <a:pPr rtl="0"/>
          <a:r>
            <a:rPr lang="ru-RU" sz="1400" dirty="0" smtClean="0"/>
            <a:t>-старший специалист</a:t>
          </a:r>
          <a:endParaRPr lang="ru-RU" sz="1400" dirty="0"/>
        </a:p>
      </dgm:t>
    </dgm:pt>
    <dgm:pt modelId="{A49FD1A6-EF5A-4B40-B73D-2685726922F8}" type="parTrans" cxnId="{BBE84A2A-7729-466F-BD86-DEB756EDC423}">
      <dgm:prSet/>
      <dgm:spPr/>
      <dgm:t>
        <a:bodyPr/>
        <a:lstStyle/>
        <a:p>
          <a:endParaRPr lang="ru-RU"/>
        </a:p>
      </dgm:t>
    </dgm:pt>
    <dgm:pt modelId="{A6BF36F2-B262-4B27-BFB4-98E7430CDAF2}" type="sibTrans" cxnId="{BBE84A2A-7729-466F-BD86-DEB756EDC423}">
      <dgm:prSet/>
      <dgm:spPr/>
      <dgm:t>
        <a:bodyPr/>
        <a:lstStyle/>
        <a:p>
          <a:endParaRPr lang="ru-RU"/>
        </a:p>
      </dgm:t>
    </dgm:pt>
    <dgm:pt modelId="{985654B2-40E4-48D1-974B-DD72DA809737}" type="pres">
      <dgm:prSet presAssocID="{4B209DDA-ECF7-4C0C-9196-E655F0D234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3153C-7845-4299-BF95-93ABD8A56D9D}" type="pres">
      <dgm:prSet presAssocID="{E2B385A1-773B-4260-BBB4-32B446EB232B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BE84A2A-7729-466F-BD86-DEB756EDC423}" srcId="{4B209DDA-ECF7-4C0C-9196-E655F0D234FF}" destId="{E2B385A1-773B-4260-BBB4-32B446EB232B}" srcOrd="0" destOrd="0" parTransId="{A49FD1A6-EF5A-4B40-B73D-2685726922F8}" sibTransId="{A6BF36F2-B262-4B27-BFB4-98E7430CDAF2}"/>
    <dgm:cxn modelId="{6CE28124-1560-446F-B8B9-8397A8D5CEDE}" type="presOf" srcId="{E2B385A1-773B-4260-BBB4-32B446EB232B}" destId="{B9E3153C-7845-4299-BF95-93ABD8A56D9D}" srcOrd="0" destOrd="0" presId="urn:microsoft.com/office/officeart/2005/8/layout/venn1"/>
    <dgm:cxn modelId="{0109517D-0A80-4278-824F-E14F86F72417}" type="presOf" srcId="{4B209DDA-ECF7-4C0C-9196-E655F0D234FF}" destId="{985654B2-40E4-48D1-974B-DD72DA809737}" srcOrd="0" destOrd="0" presId="urn:microsoft.com/office/officeart/2005/8/layout/venn1"/>
    <dgm:cxn modelId="{2158084E-21A2-42B4-9709-136B2577C374}" type="presParOf" srcId="{985654B2-40E4-48D1-974B-DD72DA809737}" destId="{B9E3153C-7845-4299-BF95-93ABD8A56D9D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FBB4A-689B-4487-A184-CA321C47F64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559BD4-302B-4125-9284-F0563BEE463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400" b="0" baseline="0" dirty="0" smtClean="0"/>
            <a:t>Смета расходов по организации Районного архива (приложение к решению №107 от 19 июля 1944 года)</a:t>
          </a:r>
          <a:endParaRPr lang="ru-RU" sz="1400" b="0" baseline="0" dirty="0"/>
        </a:p>
      </dgm:t>
    </dgm:pt>
    <dgm:pt modelId="{9976835B-87D3-4B9C-96D2-BA5E9BFFB938}" type="parTrans" cxnId="{37D967FA-7E1B-4D85-A075-9FB0E8830922}">
      <dgm:prSet/>
      <dgm:spPr/>
      <dgm:t>
        <a:bodyPr/>
        <a:lstStyle/>
        <a:p>
          <a:endParaRPr lang="ru-RU"/>
        </a:p>
      </dgm:t>
    </dgm:pt>
    <dgm:pt modelId="{72584FA2-5F20-4B87-8CEC-9DA9C973E917}" type="sibTrans" cxnId="{37D967FA-7E1B-4D85-A075-9FB0E8830922}">
      <dgm:prSet/>
      <dgm:spPr/>
      <dgm:t>
        <a:bodyPr/>
        <a:lstStyle/>
        <a:p>
          <a:endParaRPr lang="ru-RU"/>
        </a:p>
      </dgm:t>
    </dgm:pt>
    <dgm:pt modelId="{38F5E136-76FA-4F4D-8AEC-79C48ED59124}" type="pres">
      <dgm:prSet presAssocID="{00CFBB4A-689B-4487-A184-CA321C47F6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F8EA6-0798-402B-89B8-03876ECD33F0}" type="pres">
      <dgm:prSet presAssocID="{8C559BD4-302B-4125-9284-F0563BEE463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967FA-7E1B-4D85-A075-9FB0E8830922}" srcId="{00CFBB4A-689B-4487-A184-CA321C47F647}" destId="{8C559BD4-302B-4125-9284-F0563BEE463C}" srcOrd="0" destOrd="0" parTransId="{9976835B-87D3-4B9C-96D2-BA5E9BFFB938}" sibTransId="{72584FA2-5F20-4B87-8CEC-9DA9C973E917}"/>
    <dgm:cxn modelId="{3778F376-48CA-480D-BAFF-713859604424}" type="presOf" srcId="{8C559BD4-302B-4125-9284-F0563BEE463C}" destId="{6DCF8EA6-0798-402B-89B8-03876ECD33F0}" srcOrd="0" destOrd="0" presId="urn:microsoft.com/office/officeart/2005/8/layout/process1"/>
    <dgm:cxn modelId="{4882D831-C251-4E99-8EFB-91EC1DBDFA91}" type="presOf" srcId="{00CFBB4A-689B-4487-A184-CA321C47F647}" destId="{38F5E136-76FA-4F4D-8AEC-79C48ED59124}" srcOrd="0" destOrd="0" presId="urn:microsoft.com/office/officeart/2005/8/layout/process1"/>
    <dgm:cxn modelId="{FACB1E8F-CE1B-481C-AA7F-D3FEAB653F8E}" type="presParOf" srcId="{38F5E136-76FA-4F4D-8AEC-79C48ED59124}" destId="{6DCF8EA6-0798-402B-89B8-03876ECD33F0}" srcOrd="0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41DDB-D586-4D66-8A30-BD1800B2BD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D09FC6D-DEB5-4709-92DB-779197F79F61}">
      <dgm:prSet/>
      <dgm:spPr/>
      <dgm:t>
        <a:bodyPr/>
        <a:lstStyle/>
        <a:p>
          <a:pPr algn="ctr" rtl="0"/>
          <a:r>
            <a:rPr lang="ru-RU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endParaRPr lang="ru-RU" baseline="0" dirty="0"/>
        </a:p>
      </dgm:t>
    </dgm:pt>
    <dgm:pt modelId="{D7B7CA37-617E-493D-9A54-745EAA89FAAE}" type="parTrans" cxnId="{A4CB8DB5-D2E9-49D5-980F-DF5C72913641}">
      <dgm:prSet/>
      <dgm:spPr/>
      <dgm:t>
        <a:bodyPr/>
        <a:lstStyle/>
        <a:p>
          <a:endParaRPr lang="ru-RU"/>
        </a:p>
      </dgm:t>
    </dgm:pt>
    <dgm:pt modelId="{E22A07D0-D013-4EE2-8F19-3383AEEAEF0A}" type="sibTrans" cxnId="{A4CB8DB5-D2E9-49D5-980F-DF5C72913641}">
      <dgm:prSet/>
      <dgm:spPr/>
      <dgm:t>
        <a:bodyPr/>
        <a:lstStyle/>
        <a:p>
          <a:endParaRPr lang="ru-RU"/>
        </a:p>
      </dgm:t>
    </dgm:pt>
    <dgm:pt modelId="{AA6A777C-B3C2-4887-9333-4D5CBC6E33EA}" type="pres">
      <dgm:prSet presAssocID="{B6D41DDB-D586-4D66-8A30-BD1800B2B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F7E872-E5CD-46F2-81BB-681B1849181C}" type="pres">
      <dgm:prSet presAssocID="{DD09FC6D-DEB5-4709-92DB-779197F79F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4DA0F-656A-4CB7-9A82-F612DF8643F5}" type="presOf" srcId="{DD09FC6D-DEB5-4709-92DB-779197F79F61}" destId="{66F7E872-E5CD-46F2-81BB-681B1849181C}" srcOrd="0" destOrd="0" presId="urn:microsoft.com/office/officeart/2005/8/layout/vList2"/>
    <dgm:cxn modelId="{8524E5C8-D791-463B-9FE3-7DCE9124A848}" type="presOf" srcId="{B6D41DDB-D586-4D66-8A30-BD1800B2BD4E}" destId="{AA6A777C-B3C2-4887-9333-4D5CBC6E33EA}" srcOrd="0" destOrd="0" presId="urn:microsoft.com/office/officeart/2005/8/layout/vList2"/>
    <dgm:cxn modelId="{A4CB8DB5-D2E9-49D5-980F-DF5C72913641}" srcId="{B6D41DDB-D586-4D66-8A30-BD1800B2BD4E}" destId="{DD09FC6D-DEB5-4709-92DB-779197F79F61}" srcOrd="0" destOrd="0" parTransId="{D7B7CA37-617E-493D-9A54-745EAA89FAAE}" sibTransId="{E22A07D0-D013-4EE2-8F19-3383AEEAEF0A}"/>
    <dgm:cxn modelId="{0333369A-604C-458B-B631-03B016CA78EB}" type="presParOf" srcId="{AA6A777C-B3C2-4887-9333-4D5CBC6E33EA}" destId="{66F7E872-E5CD-46F2-81BB-681B1849181C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654B8E-2BC2-4723-973F-56D221348745}" type="doc">
      <dgm:prSet loTypeId="urn:microsoft.com/office/officeart/2005/8/layout/hierarchy4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619F44C-BA61-44F2-8916-EFCD5A7EBB97}">
      <dgm:prSet/>
      <dgm:spPr/>
      <dgm:t>
        <a:bodyPr/>
        <a:lstStyle/>
        <a:p>
          <a:pPr rtl="0"/>
          <a:r>
            <a:rPr lang="ru-RU" dirty="0" smtClean="0"/>
            <a:t>Архивный отдел располагается в 3-х зданиях площадью </a:t>
          </a:r>
        </a:p>
        <a:p>
          <a:pPr rtl="0"/>
          <a:r>
            <a:rPr lang="ru-RU" dirty="0" smtClean="0"/>
            <a:t>356 кв. м.</a:t>
          </a:r>
          <a:endParaRPr lang="ru-RU" dirty="0"/>
        </a:p>
      </dgm:t>
    </dgm:pt>
    <dgm:pt modelId="{31139213-9BAC-4582-83D1-2E71F70305C2}" type="parTrans" cxnId="{B0071A0D-47C1-44F6-AE1B-806E89D55C35}">
      <dgm:prSet/>
      <dgm:spPr/>
      <dgm:t>
        <a:bodyPr/>
        <a:lstStyle/>
        <a:p>
          <a:endParaRPr lang="ru-RU"/>
        </a:p>
      </dgm:t>
    </dgm:pt>
    <dgm:pt modelId="{11EB9496-C5BC-4559-8B9E-448EC5EFE110}" type="sibTrans" cxnId="{B0071A0D-47C1-44F6-AE1B-806E89D55C35}">
      <dgm:prSet/>
      <dgm:spPr/>
      <dgm:t>
        <a:bodyPr/>
        <a:lstStyle/>
        <a:p>
          <a:endParaRPr lang="ru-RU"/>
        </a:p>
      </dgm:t>
    </dgm:pt>
    <dgm:pt modelId="{C8DE81F4-FE1B-4F0A-BD6C-2332D209D80B}">
      <dgm:prSet/>
      <dgm:spPr/>
      <dgm:t>
        <a:bodyPr/>
        <a:lstStyle/>
        <a:p>
          <a:pPr rtl="0"/>
          <a:r>
            <a:rPr lang="ru-RU" dirty="0" smtClean="0"/>
            <a:t>Основное помещение архива располагается по адресу Проспект 50 лет Октября д. 129, в наличии 5 архивохранилищ площадью </a:t>
          </a:r>
          <a:endParaRPr lang="ru-RU" dirty="0" smtClean="0"/>
        </a:p>
        <a:p>
          <a:pPr rtl="0"/>
          <a:r>
            <a:rPr lang="ru-RU" dirty="0" smtClean="0"/>
            <a:t>126 </a:t>
          </a:r>
          <a:r>
            <a:rPr lang="ru-RU" dirty="0" smtClean="0"/>
            <a:t>кв.м.</a:t>
          </a:r>
          <a:endParaRPr lang="ru-RU" dirty="0"/>
        </a:p>
      </dgm:t>
    </dgm:pt>
    <dgm:pt modelId="{700CACD2-AF10-4FBB-9743-0B843B9E844E}" type="parTrans" cxnId="{FD007989-8240-43EB-9CFE-6AFFC0666C2E}">
      <dgm:prSet/>
      <dgm:spPr/>
      <dgm:t>
        <a:bodyPr/>
        <a:lstStyle/>
        <a:p>
          <a:endParaRPr lang="ru-RU"/>
        </a:p>
      </dgm:t>
    </dgm:pt>
    <dgm:pt modelId="{1288C742-0446-490D-BB12-757607E972B5}" type="sibTrans" cxnId="{FD007989-8240-43EB-9CFE-6AFFC0666C2E}">
      <dgm:prSet/>
      <dgm:spPr/>
      <dgm:t>
        <a:bodyPr/>
        <a:lstStyle/>
        <a:p>
          <a:endParaRPr lang="ru-RU"/>
        </a:p>
      </dgm:t>
    </dgm:pt>
    <dgm:pt modelId="{A32A4ABB-EEEB-4E1A-BD35-0448E0886488}">
      <dgm:prSet/>
      <dgm:spPr/>
      <dgm:t>
        <a:bodyPr/>
        <a:lstStyle/>
        <a:p>
          <a:pPr rtl="0"/>
          <a:r>
            <a:rPr lang="ru-RU" dirty="0" smtClean="0"/>
            <a:t>Филиалы архива по адресу Проспект 50 лет Октября д. 36, площадью 194 кв.м. в наличии </a:t>
          </a:r>
          <a:r>
            <a:rPr lang="ru-RU" dirty="0" smtClean="0"/>
            <a:t>7 </a:t>
          </a:r>
          <a:r>
            <a:rPr lang="ru-RU" dirty="0" smtClean="0"/>
            <a:t>архивохранилищ. </a:t>
          </a:r>
          <a:endParaRPr lang="ru-RU" dirty="0"/>
        </a:p>
      </dgm:t>
    </dgm:pt>
    <dgm:pt modelId="{4FC568B4-64FC-4D3C-8E0C-DE817FC27A17}" type="parTrans" cxnId="{C41DF4BA-3346-45DA-8E9E-05435E9A7C0D}">
      <dgm:prSet/>
      <dgm:spPr/>
      <dgm:t>
        <a:bodyPr/>
        <a:lstStyle/>
        <a:p>
          <a:endParaRPr lang="ru-RU"/>
        </a:p>
      </dgm:t>
    </dgm:pt>
    <dgm:pt modelId="{26377A02-4E71-4A3D-9642-679D510D588C}" type="sibTrans" cxnId="{C41DF4BA-3346-45DA-8E9E-05435E9A7C0D}">
      <dgm:prSet/>
      <dgm:spPr/>
      <dgm:t>
        <a:bodyPr/>
        <a:lstStyle/>
        <a:p>
          <a:endParaRPr lang="ru-RU"/>
        </a:p>
      </dgm:t>
    </dgm:pt>
    <dgm:pt modelId="{214711F4-A8F0-474C-8C70-E720F4A5442F}" type="pres">
      <dgm:prSet presAssocID="{8F654B8E-2BC2-4723-973F-56D2213487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3C2D62-864F-430F-9F82-272A2C1A1EC0}" type="pres">
      <dgm:prSet presAssocID="{4619F44C-BA61-44F2-8916-EFCD5A7EBB97}" presName="vertOne" presStyleCnt="0"/>
      <dgm:spPr/>
    </dgm:pt>
    <dgm:pt modelId="{712BA40C-819D-4602-B46B-B9404A5D34DF}" type="pres">
      <dgm:prSet presAssocID="{4619F44C-BA61-44F2-8916-EFCD5A7EBB9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04F12-811C-4936-B56B-63AA43E7F476}" type="pres">
      <dgm:prSet presAssocID="{4619F44C-BA61-44F2-8916-EFCD5A7EBB97}" presName="horzOne" presStyleCnt="0"/>
      <dgm:spPr/>
    </dgm:pt>
    <dgm:pt modelId="{D1A901FB-8C1C-4895-B84D-B4265AE32108}" type="pres">
      <dgm:prSet presAssocID="{11EB9496-C5BC-4559-8B9E-448EC5EFE110}" presName="sibSpaceOne" presStyleCnt="0"/>
      <dgm:spPr/>
    </dgm:pt>
    <dgm:pt modelId="{02F1D710-35F0-4EFE-ADA3-EC40CE14A31D}" type="pres">
      <dgm:prSet presAssocID="{C8DE81F4-FE1B-4F0A-BD6C-2332D209D80B}" presName="vertOne" presStyleCnt="0"/>
      <dgm:spPr/>
    </dgm:pt>
    <dgm:pt modelId="{936E789E-6298-47E5-B714-2B7B72530382}" type="pres">
      <dgm:prSet presAssocID="{C8DE81F4-FE1B-4F0A-BD6C-2332D209D80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7D5C0-7CC5-4237-B616-84BFB3E353E3}" type="pres">
      <dgm:prSet presAssocID="{C8DE81F4-FE1B-4F0A-BD6C-2332D209D80B}" presName="horzOne" presStyleCnt="0"/>
      <dgm:spPr/>
    </dgm:pt>
    <dgm:pt modelId="{B897A02A-D577-4B03-9C7B-82A41DD1B393}" type="pres">
      <dgm:prSet presAssocID="{1288C742-0446-490D-BB12-757607E972B5}" presName="sibSpaceOne" presStyleCnt="0"/>
      <dgm:spPr/>
    </dgm:pt>
    <dgm:pt modelId="{2C798CB6-9AB4-456A-B99B-38E079DA69A0}" type="pres">
      <dgm:prSet presAssocID="{A32A4ABB-EEEB-4E1A-BD35-0448E0886488}" presName="vertOne" presStyleCnt="0"/>
      <dgm:spPr/>
    </dgm:pt>
    <dgm:pt modelId="{1CDD568F-C8A1-4253-A4A5-73336E11EBA2}" type="pres">
      <dgm:prSet presAssocID="{A32A4ABB-EEEB-4E1A-BD35-0448E088648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F8639-1079-42F5-8930-3C32FF8A1CA1}" type="pres">
      <dgm:prSet presAssocID="{A32A4ABB-EEEB-4E1A-BD35-0448E0886488}" presName="horzOne" presStyleCnt="0"/>
      <dgm:spPr/>
    </dgm:pt>
  </dgm:ptLst>
  <dgm:cxnLst>
    <dgm:cxn modelId="{B0071A0D-47C1-44F6-AE1B-806E89D55C35}" srcId="{8F654B8E-2BC2-4723-973F-56D221348745}" destId="{4619F44C-BA61-44F2-8916-EFCD5A7EBB97}" srcOrd="0" destOrd="0" parTransId="{31139213-9BAC-4582-83D1-2E71F70305C2}" sibTransId="{11EB9496-C5BC-4559-8B9E-448EC5EFE110}"/>
    <dgm:cxn modelId="{C41DF4BA-3346-45DA-8E9E-05435E9A7C0D}" srcId="{8F654B8E-2BC2-4723-973F-56D221348745}" destId="{A32A4ABB-EEEB-4E1A-BD35-0448E0886488}" srcOrd="2" destOrd="0" parTransId="{4FC568B4-64FC-4D3C-8E0C-DE817FC27A17}" sibTransId="{26377A02-4E71-4A3D-9642-679D510D588C}"/>
    <dgm:cxn modelId="{03F702A1-E9A4-41CD-9EFD-31523A7758C6}" type="presOf" srcId="{A32A4ABB-EEEB-4E1A-BD35-0448E0886488}" destId="{1CDD568F-C8A1-4253-A4A5-73336E11EBA2}" srcOrd="0" destOrd="0" presId="urn:microsoft.com/office/officeart/2005/8/layout/hierarchy4"/>
    <dgm:cxn modelId="{855C3285-675B-4F3B-A6C0-2FF789146CA8}" type="presOf" srcId="{C8DE81F4-FE1B-4F0A-BD6C-2332D209D80B}" destId="{936E789E-6298-47E5-B714-2B7B72530382}" srcOrd="0" destOrd="0" presId="urn:microsoft.com/office/officeart/2005/8/layout/hierarchy4"/>
    <dgm:cxn modelId="{022F11E1-2E9E-4E96-9775-477BB9B704BB}" type="presOf" srcId="{4619F44C-BA61-44F2-8916-EFCD5A7EBB97}" destId="{712BA40C-819D-4602-B46B-B9404A5D34DF}" srcOrd="0" destOrd="0" presId="urn:microsoft.com/office/officeart/2005/8/layout/hierarchy4"/>
    <dgm:cxn modelId="{FD007989-8240-43EB-9CFE-6AFFC0666C2E}" srcId="{8F654B8E-2BC2-4723-973F-56D221348745}" destId="{C8DE81F4-FE1B-4F0A-BD6C-2332D209D80B}" srcOrd="1" destOrd="0" parTransId="{700CACD2-AF10-4FBB-9743-0B843B9E844E}" sibTransId="{1288C742-0446-490D-BB12-757607E972B5}"/>
    <dgm:cxn modelId="{AC0E5679-9191-4263-8FDD-88337A2352D7}" type="presOf" srcId="{8F654B8E-2BC2-4723-973F-56D221348745}" destId="{214711F4-A8F0-474C-8C70-E720F4A5442F}" srcOrd="0" destOrd="0" presId="urn:microsoft.com/office/officeart/2005/8/layout/hierarchy4"/>
    <dgm:cxn modelId="{26539777-C64E-4E8E-BD52-60A149B5B19F}" type="presParOf" srcId="{214711F4-A8F0-474C-8C70-E720F4A5442F}" destId="{983C2D62-864F-430F-9F82-272A2C1A1EC0}" srcOrd="0" destOrd="0" presId="urn:microsoft.com/office/officeart/2005/8/layout/hierarchy4"/>
    <dgm:cxn modelId="{6B1D957E-F90E-40A0-B0AF-DB1CE4428F30}" type="presParOf" srcId="{983C2D62-864F-430F-9F82-272A2C1A1EC0}" destId="{712BA40C-819D-4602-B46B-B9404A5D34DF}" srcOrd="0" destOrd="0" presId="urn:microsoft.com/office/officeart/2005/8/layout/hierarchy4"/>
    <dgm:cxn modelId="{B4FE4CCD-16DD-434D-94B6-A23AE0DFB4F8}" type="presParOf" srcId="{983C2D62-864F-430F-9F82-272A2C1A1EC0}" destId="{1D504F12-811C-4936-B56B-63AA43E7F476}" srcOrd="1" destOrd="0" presId="urn:microsoft.com/office/officeart/2005/8/layout/hierarchy4"/>
    <dgm:cxn modelId="{AB47428F-3631-44F2-B559-DC07D37DC2C3}" type="presParOf" srcId="{214711F4-A8F0-474C-8C70-E720F4A5442F}" destId="{D1A901FB-8C1C-4895-B84D-B4265AE32108}" srcOrd="1" destOrd="0" presId="urn:microsoft.com/office/officeart/2005/8/layout/hierarchy4"/>
    <dgm:cxn modelId="{62D564BE-62A6-44A9-9658-8B3B349EB92B}" type="presParOf" srcId="{214711F4-A8F0-474C-8C70-E720F4A5442F}" destId="{02F1D710-35F0-4EFE-ADA3-EC40CE14A31D}" srcOrd="2" destOrd="0" presId="urn:microsoft.com/office/officeart/2005/8/layout/hierarchy4"/>
    <dgm:cxn modelId="{1B69ACB1-310C-4F59-AF8C-13D522E05698}" type="presParOf" srcId="{02F1D710-35F0-4EFE-ADA3-EC40CE14A31D}" destId="{936E789E-6298-47E5-B714-2B7B72530382}" srcOrd="0" destOrd="0" presId="urn:microsoft.com/office/officeart/2005/8/layout/hierarchy4"/>
    <dgm:cxn modelId="{5C6A3AC9-4AD1-4337-AD31-C823045E87E4}" type="presParOf" srcId="{02F1D710-35F0-4EFE-ADA3-EC40CE14A31D}" destId="{CD57D5C0-7CC5-4237-B616-84BFB3E353E3}" srcOrd="1" destOrd="0" presId="urn:microsoft.com/office/officeart/2005/8/layout/hierarchy4"/>
    <dgm:cxn modelId="{6237F420-15D0-48B9-9907-73157BB2D8E1}" type="presParOf" srcId="{214711F4-A8F0-474C-8C70-E720F4A5442F}" destId="{B897A02A-D577-4B03-9C7B-82A41DD1B393}" srcOrd="3" destOrd="0" presId="urn:microsoft.com/office/officeart/2005/8/layout/hierarchy4"/>
    <dgm:cxn modelId="{F85CC2D7-4A7D-49EC-8EE1-F8E93D3FAEBA}" type="presParOf" srcId="{214711F4-A8F0-474C-8C70-E720F4A5442F}" destId="{2C798CB6-9AB4-456A-B99B-38E079DA69A0}" srcOrd="4" destOrd="0" presId="urn:microsoft.com/office/officeart/2005/8/layout/hierarchy4"/>
    <dgm:cxn modelId="{7E188E03-D877-47D9-AE95-73C165320AB2}" type="presParOf" srcId="{2C798CB6-9AB4-456A-B99B-38E079DA69A0}" destId="{1CDD568F-C8A1-4253-A4A5-73336E11EBA2}" srcOrd="0" destOrd="0" presId="urn:microsoft.com/office/officeart/2005/8/layout/hierarchy4"/>
    <dgm:cxn modelId="{C8BA8BE4-60BA-4C0E-99AB-914A41F42E9F}" type="presParOf" srcId="{2C798CB6-9AB4-456A-B99B-38E079DA69A0}" destId="{C5EF8639-1079-42F5-8930-3C32FF8A1CA1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10AE03-CA70-4A5A-AB25-E5DBB13E9C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88B28D-4373-42E0-9220-31628BD2AE51}">
      <dgm:prSet/>
      <dgm:spPr/>
      <dgm:t>
        <a:bodyPr/>
        <a:lstStyle/>
        <a:p>
          <a:pPr rtl="0"/>
          <a:r>
            <a:rPr lang="ru-RU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endParaRPr lang="ru-RU" baseline="0" dirty="0"/>
        </a:p>
      </dgm:t>
    </dgm:pt>
    <dgm:pt modelId="{B7174BE9-E6D5-4116-B27C-005BD6073CAC}" type="parTrans" cxnId="{1D1ACBA6-5E5F-49FC-B534-67BC3920D324}">
      <dgm:prSet/>
      <dgm:spPr/>
      <dgm:t>
        <a:bodyPr/>
        <a:lstStyle/>
        <a:p>
          <a:endParaRPr lang="ru-RU"/>
        </a:p>
      </dgm:t>
    </dgm:pt>
    <dgm:pt modelId="{0CD6160F-5243-4990-A7D0-606104147553}" type="sibTrans" cxnId="{1D1ACBA6-5E5F-49FC-B534-67BC3920D324}">
      <dgm:prSet/>
      <dgm:spPr/>
      <dgm:t>
        <a:bodyPr/>
        <a:lstStyle/>
        <a:p>
          <a:endParaRPr lang="ru-RU"/>
        </a:p>
      </dgm:t>
    </dgm:pt>
    <dgm:pt modelId="{1389A90D-81EF-4086-B760-3308FA2B61FE}" type="pres">
      <dgm:prSet presAssocID="{0410AE03-CA70-4A5A-AB25-E5DBB13E9C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E8F4E-0F30-44EF-89E0-D54DF72C7BAF}" type="pres">
      <dgm:prSet presAssocID="{9A88B28D-4373-42E0-9220-31628BD2AE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ACBA6-5E5F-49FC-B534-67BC3920D324}" srcId="{0410AE03-CA70-4A5A-AB25-E5DBB13E9C85}" destId="{9A88B28D-4373-42E0-9220-31628BD2AE51}" srcOrd="0" destOrd="0" parTransId="{B7174BE9-E6D5-4116-B27C-005BD6073CAC}" sibTransId="{0CD6160F-5243-4990-A7D0-606104147553}"/>
    <dgm:cxn modelId="{0E547E9D-6DF7-4947-AAC5-4EC15DBB3BB7}" type="presOf" srcId="{9A88B28D-4373-42E0-9220-31628BD2AE51}" destId="{D90E8F4E-0F30-44EF-89E0-D54DF72C7BAF}" srcOrd="0" destOrd="0" presId="urn:microsoft.com/office/officeart/2005/8/layout/vList2"/>
    <dgm:cxn modelId="{977EE65E-E42B-48A0-8B22-58E35175C634}" type="presOf" srcId="{0410AE03-CA70-4A5A-AB25-E5DBB13E9C85}" destId="{1389A90D-81EF-4086-B760-3308FA2B61FE}" srcOrd="0" destOrd="0" presId="urn:microsoft.com/office/officeart/2005/8/layout/vList2"/>
    <dgm:cxn modelId="{18CC35E2-4E8F-479F-A52B-839FD7D7A1D1}" type="presParOf" srcId="{1389A90D-81EF-4086-B760-3308FA2B61FE}" destId="{D90E8F4E-0F30-44EF-89E0-D54DF72C7BAF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31E006-8B98-445A-8C04-CA4188D048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2C0D6B1-6D12-4C57-8809-B1761FF7C180}">
      <dgm:prSet custT="1"/>
      <dgm:spPr/>
      <dgm:t>
        <a:bodyPr/>
        <a:lstStyle/>
        <a:p>
          <a:pPr algn="ctr" rtl="0"/>
          <a:r>
            <a:rPr lang="ru-RU" sz="2000" baseline="0" dirty="0" smtClean="0"/>
            <a:t>Виртуальная экскурсия по архивному отделу администрации Дальнегорского городского округа Приморского края</a:t>
          </a:r>
          <a:br>
            <a:rPr lang="ru-RU" sz="2000" baseline="0" dirty="0" smtClean="0"/>
          </a:br>
          <a:endParaRPr lang="ru-RU" sz="2000" baseline="0" dirty="0"/>
        </a:p>
      </dgm:t>
    </dgm:pt>
    <dgm:pt modelId="{FC1B73EC-A3E3-4591-986D-FEED3729167C}" type="parTrans" cxnId="{32DF4440-4314-4549-8BAE-3B76730ACA1A}">
      <dgm:prSet/>
      <dgm:spPr/>
      <dgm:t>
        <a:bodyPr/>
        <a:lstStyle/>
        <a:p>
          <a:endParaRPr lang="ru-RU"/>
        </a:p>
      </dgm:t>
    </dgm:pt>
    <dgm:pt modelId="{226673EC-18A9-4EDF-B411-AAB2E2A09FB6}" type="sibTrans" cxnId="{32DF4440-4314-4549-8BAE-3B76730ACA1A}">
      <dgm:prSet/>
      <dgm:spPr/>
      <dgm:t>
        <a:bodyPr/>
        <a:lstStyle/>
        <a:p>
          <a:endParaRPr lang="ru-RU"/>
        </a:p>
      </dgm:t>
    </dgm:pt>
    <dgm:pt modelId="{68C00461-45D2-406A-B6E4-FA03CA0256EE}" type="pres">
      <dgm:prSet presAssocID="{F131E006-8B98-445A-8C04-CA4188D04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27135-564D-437C-9DE1-7687F3323F6B}" type="pres">
      <dgm:prSet presAssocID="{72C0D6B1-6D12-4C57-8809-B1761FF7C1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FE787-CB10-4152-9284-DC3048DDAB1F}" type="presOf" srcId="{F131E006-8B98-445A-8C04-CA4188D04837}" destId="{68C00461-45D2-406A-B6E4-FA03CA0256EE}" srcOrd="0" destOrd="0" presId="urn:microsoft.com/office/officeart/2005/8/layout/vList2"/>
    <dgm:cxn modelId="{B60251C9-E39C-4B59-97AF-231FC6609347}" type="presOf" srcId="{72C0D6B1-6D12-4C57-8809-B1761FF7C180}" destId="{FA627135-564D-437C-9DE1-7687F3323F6B}" srcOrd="0" destOrd="0" presId="urn:microsoft.com/office/officeart/2005/8/layout/vList2"/>
    <dgm:cxn modelId="{32DF4440-4314-4549-8BAE-3B76730ACA1A}" srcId="{F131E006-8B98-445A-8C04-CA4188D04837}" destId="{72C0D6B1-6D12-4C57-8809-B1761FF7C180}" srcOrd="0" destOrd="0" parTransId="{FC1B73EC-A3E3-4591-986D-FEED3729167C}" sibTransId="{226673EC-18A9-4EDF-B411-AAB2E2A09FB6}"/>
    <dgm:cxn modelId="{B3BA8ABB-CD62-4EA9-83E5-44A88B32BF56}" type="presParOf" srcId="{68C00461-45D2-406A-B6E4-FA03CA0256EE}" destId="{FA627135-564D-437C-9DE1-7687F3323F6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C5B9-882A-4455-B655-E30449C817CC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9603F-69D4-4EF7-AC19-7D79F81CF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05B0-1649-4A3A-97BA-DD1AA8E137D4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7A14-B101-4738-834D-464B7EB7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402B-1650-41F2-8E35-3C0F9A3BF4AD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98F-A5EF-4BBC-AB0F-D157C368E8F1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A138-A4CD-4E5C-8157-3F58E00FE480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C2C8-9795-4BBD-87CC-CC072EB4D157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75BB-0C1E-4850-B143-381EF3163928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6FA8-E8BF-471D-8664-643487CDCEB3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379-9AC6-47E8-958F-E2905F2641D0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F524-8B2D-4BDE-9014-B48D70C2C5A2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D96-2CB7-44DD-819F-A6684C2994B8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E8-F658-426E-BC4B-8F09784909C0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2A64-0FAB-4273-8FAE-7D3A8A9B8AF4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6580CB-E71D-42A4-9FE1-E5DD073A1537}" type="datetime1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6423DE-D3C6-491F-89BE-342055291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5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9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diagramLayout" Target="../diagrams/layout30.xml"/><Relationship Id="rId7" Type="http://schemas.openxmlformats.org/officeDocument/2006/relationships/diagramLayout" Target="../diagrams/layout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1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diagramColors" Target="../diagrams/colors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5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diagramLayout" Target="../diagrams/layout38.xml"/><Relationship Id="rId7" Type="http://schemas.openxmlformats.org/officeDocument/2006/relationships/diagramLayout" Target="../diagrams/layout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9.xml"/><Relationship Id="rId5" Type="http://schemas.openxmlformats.org/officeDocument/2006/relationships/diagramColors" Target="../diagrams/colors38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8.xml"/><Relationship Id="rId9" Type="http://schemas.openxmlformats.org/officeDocument/2006/relationships/diagramColors" Target="../diagrams/colors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1.xml"/><Relationship Id="rId3" Type="http://schemas.openxmlformats.org/officeDocument/2006/relationships/diagramLayout" Target="../diagrams/layout40.xml"/><Relationship Id="rId7" Type="http://schemas.openxmlformats.org/officeDocument/2006/relationships/diagramLayout" Target="../diagrams/layout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1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diagramColors" Target="../diagrams/colors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3.xml"/><Relationship Id="rId3" Type="http://schemas.openxmlformats.org/officeDocument/2006/relationships/diagramLayout" Target="../diagrams/layout42.xml"/><Relationship Id="rId7" Type="http://schemas.openxmlformats.org/officeDocument/2006/relationships/diagramLayout" Target="../diagrams/layout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3.xml"/><Relationship Id="rId5" Type="http://schemas.openxmlformats.org/officeDocument/2006/relationships/diagramColors" Target="../diagrams/colors4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2.xml"/><Relationship Id="rId9" Type="http://schemas.openxmlformats.org/officeDocument/2006/relationships/diagramColors" Target="../diagrams/colors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5.xml"/><Relationship Id="rId3" Type="http://schemas.openxmlformats.org/officeDocument/2006/relationships/diagramLayout" Target="../diagrams/layout44.xml"/><Relationship Id="rId7" Type="http://schemas.openxmlformats.org/officeDocument/2006/relationships/diagramLayout" Target="../diagrams/layout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5.xml"/><Relationship Id="rId5" Type="http://schemas.openxmlformats.org/officeDocument/2006/relationships/diagramColors" Target="../diagrams/colors4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4.xml"/><Relationship Id="rId9" Type="http://schemas.openxmlformats.org/officeDocument/2006/relationships/diagramColors" Target="../diagrams/colors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7.xml"/><Relationship Id="rId3" Type="http://schemas.openxmlformats.org/officeDocument/2006/relationships/diagramLayout" Target="../diagrams/layout46.xml"/><Relationship Id="rId7" Type="http://schemas.openxmlformats.org/officeDocument/2006/relationships/diagramLayout" Target="../diagrams/layout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7.xml"/><Relationship Id="rId5" Type="http://schemas.openxmlformats.org/officeDocument/2006/relationships/diagramColors" Target="../diagrams/colors46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6.xml"/><Relationship Id="rId9" Type="http://schemas.openxmlformats.org/officeDocument/2006/relationships/diagramColors" Target="../diagrams/colors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9.xml"/><Relationship Id="rId3" Type="http://schemas.openxmlformats.org/officeDocument/2006/relationships/diagramLayout" Target="../diagrams/layout48.xml"/><Relationship Id="rId7" Type="http://schemas.openxmlformats.org/officeDocument/2006/relationships/diagramLayout" Target="../diagrams/layout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9.xml"/><Relationship Id="rId5" Type="http://schemas.openxmlformats.org/officeDocument/2006/relationships/diagramColors" Target="../diagrams/colors48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48.xml"/><Relationship Id="rId9" Type="http://schemas.openxmlformats.org/officeDocument/2006/relationships/diagramColors" Target="../diagrams/colors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.jpeg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ВИРТУАЛЬНАЯ ЭКСКУРСИЯ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 архивному отделу администрации Дальнегорского городского округа Приморского края</a:t>
            </a:r>
            <a:endParaRPr lang="ru-RU" dirty="0"/>
          </a:p>
        </p:txBody>
      </p:sp>
    </p:spTree>
  </p:cSld>
  <p:clrMapOvr>
    <a:masterClrMapping/>
  </p:clrMapOvr>
  <p:transition spd="slow" advTm="499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14290"/>
          <a:ext cx="870588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94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 advClick="0" advTm="593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Содержимое 7" descr="100_7011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643438" y="2285992"/>
            <a:ext cx="4038600" cy="30299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 advClick="0" advTm="87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04800" y="457200"/>
          <a:ext cx="8686800" cy="132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785926"/>
          <a:ext cx="8686800" cy="429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 advClick="0" advTm="11063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214290"/>
          <a:ext cx="868680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 advClick="0" advTm="620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0"/>
          <a:ext cx="86868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Содержимое 9" descr="100_7017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648200" y="2348223"/>
            <a:ext cx="4038600" cy="30299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 advClick="0" advTm="793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Содержимое 9" descr="100_7003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714876" y="2285992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 advClick="0" advTm="796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Содержимое 12" descr="100_7078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4639162" y="2290268"/>
            <a:ext cx="4038600" cy="302991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 advClick="0" advTm="984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 advClick="0" advTm="10547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Содержимое 7" descr="100_7013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4648200" y="2348223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slow" advClick="0" advTm="565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928662" y="0"/>
          <a:ext cx="8062938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728" y="1857364"/>
          <a:ext cx="7562872" cy="422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 advClick="0" advTm="7906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slow" advClick="0" advTm="1125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Содержимое 9" descr="100_7009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4648200" y="2348223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slow" advClick="0" advTm="526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1643050"/>
          <a:ext cx="498158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Содержимое 5" descr="g86bk.jpg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4648200" y="1851958"/>
            <a:ext cx="4038600" cy="402244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 advClick="0" advTm="817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94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slow" advClick="0" advTm="9032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4100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Содержимое 5" descr="100_7068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648200" y="2348223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slow" advClick="0" advTm="42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Содержимое 6" descr="100_6999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648200" y="2348223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slow" advClick="0" advTm="503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Содержимое 7" descr="100_7044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648200" y="2348223"/>
            <a:ext cx="4038600" cy="30299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slow" advClick="0" advTm="43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Содержимое 5" descr="100_7031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4648200" y="2723645"/>
            <a:ext cx="4038600" cy="227907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slow" advClick="0" advTm="50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Архивный отдел администрации Дальнегорского городского округа благодарит Вас за просмотр виртуальной экскурсии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slow" advTm="46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428596" y="285728"/>
          <a:ext cx="8334404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1000" y="1500174"/>
          <a:ext cx="4041648" cy="120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721225" y="1500174"/>
          <a:ext cx="4041775" cy="120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" name="Содержимое 5" descr="Scan1.JPG"/>
          <p:cNvPicPr>
            <a:picLocks noGrp="1" noChangeAspect="1"/>
          </p:cNvPicPr>
          <p:nvPr>
            <p:ph sz="quarter" idx="2"/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857224" y="2786058"/>
            <a:ext cx="2664155" cy="3763963"/>
          </a:xfrm>
        </p:spPr>
      </p:pic>
      <p:pic>
        <p:nvPicPr>
          <p:cNvPr id="9" name="Содержимое 8" descr="Scan10001.JPG"/>
          <p:cNvPicPr>
            <a:picLocks noGrp="1" noChangeAspect="1"/>
          </p:cNvPicPr>
          <p:nvPr>
            <p:ph sz="quarter" idx="4"/>
          </p:nvPr>
        </p:nvPicPr>
        <p:blipFill>
          <a:blip r:embed="rId16" cstate="print"/>
          <a:stretch>
            <a:fillRect/>
          </a:stretch>
        </p:blipFill>
        <p:spPr>
          <a:xfrm>
            <a:off x="4857752" y="2714620"/>
            <a:ext cx="2589415" cy="37282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3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Click="0" advTm="2809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 advClick="0" advTm="12969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04800" y="5410200"/>
          <a:ext cx="8610600" cy="88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1020784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Основное помещение архива </a:t>
            </a:r>
          </a:p>
          <a:p>
            <a:pPr lvl="0"/>
            <a:r>
              <a:rPr lang="ru-RU" sz="1400" dirty="0" smtClean="0"/>
              <a:t>по адресу Проспект 50 лет Октября д. 129</a:t>
            </a: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109222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Филиал архива</a:t>
            </a:r>
          </a:p>
          <a:p>
            <a:r>
              <a:rPr lang="ru-RU" sz="1400" dirty="0" smtClean="0"/>
              <a:t>По адресу проспект 50 лет октября д.36</a:t>
            </a:r>
            <a:endParaRPr lang="ru-RU" sz="1400" dirty="0"/>
          </a:p>
        </p:txBody>
      </p:sp>
      <p:pic>
        <p:nvPicPr>
          <p:cNvPr id="8" name="Содержимое 7" descr="100_7019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 rot="5400000">
            <a:off x="-76428" y="1576569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100_7047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572000" y="1357298"/>
            <a:ext cx="4041775" cy="303133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 advClick="0" advTm="139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 advClick="0" advTm="25235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4124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Виртуальная экскурсия по архивному отделу администрации Дальнегорского городского округа Приморского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00034" y="1600200"/>
          <a:ext cx="399576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Scan10002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981019" y="1600200"/>
            <a:ext cx="3372961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7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Click="0" advTm="3129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04800" y="214290"/>
          <a:ext cx="86868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04800" y="1428736"/>
          <a:ext cx="8686800" cy="465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 advClick="0" advTm="9047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9297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23DE-D3C6-491F-89BE-3420552914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 advClick="0" advTm="23312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975</TotalTime>
  <Words>1079</Words>
  <Application>Microsoft Office PowerPoint</Application>
  <PresentationFormat>Экран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ВИРТУАЛЬНАЯ ЭКСКУРСИЯ  </vt:lpstr>
      <vt:lpstr>Слайд 2</vt:lpstr>
      <vt:lpstr>Слайд 3</vt:lpstr>
      <vt:lpstr>Слайд 4</vt:lpstr>
      <vt:lpstr>Слайд 5</vt:lpstr>
      <vt:lpstr>Слайд 6</vt:lpstr>
      <vt:lpstr>Виртуальная экскурсия по архивному отделу администрации Дальнегорского городского округа Приморского края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КОНЕЦ</vt:lpstr>
    </vt:vector>
  </TitlesOfParts>
  <Company>Diei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</dc:title>
  <dc:creator>arch</dc:creator>
  <cp:lastModifiedBy>arch</cp:lastModifiedBy>
  <cp:revision>105</cp:revision>
  <dcterms:created xsi:type="dcterms:W3CDTF">2014-11-05T02:34:40Z</dcterms:created>
  <dcterms:modified xsi:type="dcterms:W3CDTF">2014-11-27T23:45:46Z</dcterms:modified>
</cp:coreProperties>
</file>